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708" r:id="rId1"/>
  </p:sldMasterIdLst>
  <p:notesMasterIdLst>
    <p:notesMasterId r:id="rId121"/>
  </p:notesMasterIdLst>
  <p:handoutMasterIdLst>
    <p:handoutMasterId r:id="rId122"/>
  </p:handoutMasterIdLst>
  <p:sldIdLst>
    <p:sldId id="259" r:id="rId2"/>
    <p:sldId id="294" r:id="rId3"/>
    <p:sldId id="391" r:id="rId4"/>
    <p:sldId id="266" r:id="rId5"/>
    <p:sldId id="392" r:id="rId6"/>
    <p:sldId id="390" r:id="rId7"/>
    <p:sldId id="345" r:id="rId8"/>
    <p:sldId id="388" r:id="rId9"/>
    <p:sldId id="389" r:id="rId10"/>
    <p:sldId id="393" r:id="rId11"/>
    <p:sldId id="395" r:id="rId12"/>
    <p:sldId id="493" r:id="rId13"/>
    <p:sldId id="396" r:id="rId14"/>
    <p:sldId id="563" r:id="rId15"/>
    <p:sldId id="436" r:id="rId16"/>
    <p:sldId id="580" r:id="rId17"/>
    <p:sldId id="494" r:id="rId18"/>
    <p:sldId id="495" r:id="rId19"/>
    <p:sldId id="496" r:id="rId20"/>
    <p:sldId id="405" r:id="rId21"/>
    <p:sldId id="409" r:id="rId22"/>
    <p:sldId id="525" r:id="rId23"/>
    <p:sldId id="526" r:id="rId24"/>
    <p:sldId id="579" r:id="rId25"/>
    <p:sldId id="527" r:id="rId26"/>
    <p:sldId id="581" r:id="rId27"/>
    <p:sldId id="582" r:id="rId28"/>
    <p:sldId id="583" r:id="rId29"/>
    <p:sldId id="528" r:id="rId30"/>
    <p:sldId id="529" r:id="rId31"/>
    <p:sldId id="530" r:id="rId32"/>
    <p:sldId id="531" r:id="rId33"/>
    <p:sldId id="532" r:id="rId34"/>
    <p:sldId id="533" r:id="rId35"/>
    <p:sldId id="534" r:id="rId36"/>
    <p:sldId id="535" r:id="rId37"/>
    <p:sldId id="536" r:id="rId38"/>
    <p:sldId id="537" r:id="rId39"/>
    <p:sldId id="538" r:id="rId40"/>
    <p:sldId id="539" r:id="rId41"/>
    <p:sldId id="540" r:id="rId42"/>
    <p:sldId id="541" r:id="rId43"/>
    <p:sldId id="542" r:id="rId44"/>
    <p:sldId id="543" r:id="rId45"/>
    <p:sldId id="544" r:id="rId46"/>
    <p:sldId id="545" r:id="rId47"/>
    <p:sldId id="546" r:id="rId48"/>
    <p:sldId id="547" r:id="rId49"/>
    <p:sldId id="548" r:id="rId50"/>
    <p:sldId id="549" r:id="rId51"/>
    <p:sldId id="550" r:id="rId52"/>
    <p:sldId id="551" r:id="rId53"/>
    <p:sldId id="552" r:id="rId54"/>
    <p:sldId id="553" r:id="rId55"/>
    <p:sldId id="554" r:id="rId56"/>
    <p:sldId id="555" r:id="rId57"/>
    <p:sldId id="556" r:id="rId58"/>
    <p:sldId id="557" r:id="rId59"/>
    <p:sldId id="558" r:id="rId60"/>
    <p:sldId id="559" r:id="rId61"/>
    <p:sldId id="560" r:id="rId62"/>
    <p:sldId id="561" r:id="rId63"/>
    <p:sldId id="562" r:id="rId64"/>
    <p:sldId id="406" r:id="rId65"/>
    <p:sldId id="427" r:id="rId66"/>
    <p:sldId id="428" r:id="rId67"/>
    <p:sldId id="497" r:id="rId68"/>
    <p:sldId id="498" r:id="rId69"/>
    <p:sldId id="433" r:id="rId70"/>
    <p:sldId id="499" r:id="rId71"/>
    <p:sldId id="500" r:id="rId72"/>
    <p:sldId id="501" r:id="rId73"/>
    <p:sldId id="502" r:id="rId74"/>
    <p:sldId id="564" r:id="rId75"/>
    <p:sldId id="565" r:id="rId76"/>
    <p:sldId id="566" r:id="rId77"/>
    <p:sldId id="567" r:id="rId78"/>
    <p:sldId id="568" r:id="rId79"/>
    <p:sldId id="569" r:id="rId80"/>
    <p:sldId id="570" r:id="rId81"/>
    <p:sldId id="571" r:id="rId82"/>
    <p:sldId id="572" r:id="rId83"/>
    <p:sldId id="573" r:id="rId84"/>
    <p:sldId id="574" r:id="rId85"/>
    <p:sldId id="575" r:id="rId86"/>
    <p:sldId id="576" r:id="rId87"/>
    <p:sldId id="577" r:id="rId88"/>
    <p:sldId id="503" r:id="rId89"/>
    <p:sldId id="504" r:id="rId90"/>
    <p:sldId id="505" r:id="rId91"/>
    <p:sldId id="506" r:id="rId92"/>
    <p:sldId id="507" r:id="rId93"/>
    <p:sldId id="508" r:id="rId94"/>
    <p:sldId id="509" r:id="rId95"/>
    <p:sldId id="510" r:id="rId96"/>
    <p:sldId id="511" r:id="rId97"/>
    <p:sldId id="512" r:id="rId98"/>
    <p:sldId id="513" r:id="rId99"/>
    <p:sldId id="514" r:id="rId100"/>
    <p:sldId id="435" r:id="rId101"/>
    <p:sldId id="429" r:id="rId102"/>
    <p:sldId id="430" r:id="rId103"/>
    <p:sldId id="431" r:id="rId104"/>
    <p:sldId id="432" r:id="rId105"/>
    <p:sldId id="515" r:id="rId106"/>
    <p:sldId id="516" r:id="rId107"/>
    <p:sldId id="517" r:id="rId108"/>
    <p:sldId id="518" r:id="rId109"/>
    <p:sldId id="519" r:id="rId110"/>
    <p:sldId id="520" r:id="rId111"/>
    <p:sldId id="521" r:id="rId112"/>
    <p:sldId id="522" r:id="rId113"/>
    <p:sldId id="523" r:id="rId114"/>
    <p:sldId id="524" r:id="rId115"/>
    <p:sldId id="584" r:id="rId116"/>
    <p:sldId id="585" r:id="rId117"/>
    <p:sldId id="586" r:id="rId118"/>
    <p:sldId id="407" r:id="rId119"/>
    <p:sldId id="578" r:id="rId120"/>
  </p:sldIdLst>
  <p:sldSz cx="12192000" cy="6858000"/>
  <p:notesSz cx="6858000" cy="9144000"/>
  <p:embeddedFontLst>
    <p:embeddedFont>
      <p:font typeface="a타이틀고딕1" panose="02020600000000000000" pitchFamily="18" charset="-127"/>
      <p:regular r:id="rId123"/>
    </p:embeddedFont>
    <p:embeddedFont>
      <p:font typeface="a타이틀고딕3" panose="02020600000000000000" pitchFamily="18" charset="-127"/>
      <p:regular r:id="rId124"/>
    </p:embeddedFont>
    <p:embeddedFont>
      <p:font typeface="a타이틀고딕2" panose="02020600000000000000" pitchFamily="18" charset="-127"/>
      <p:regular r:id="rId125"/>
    </p:embeddedFont>
    <p:embeddedFont>
      <p:font typeface="맑은 고딕" panose="020B0503020000020004" pitchFamily="50" charset="-127"/>
      <p:regular r:id="rId126"/>
      <p:bold r:id="rId12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임 상혁" initials="임상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E7"/>
    <a:srgbClr val="000E42"/>
    <a:srgbClr val="000066"/>
    <a:srgbClr val="7F79F3"/>
    <a:srgbClr val="6565FF"/>
    <a:srgbClr val="000042"/>
    <a:srgbClr val="B3B3FF"/>
    <a:srgbClr val="0000E2"/>
    <a:srgbClr val="0000A8"/>
    <a:srgbClr val="E8E5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9" autoAdjust="0"/>
    <p:restoredTop sz="94660"/>
  </p:normalViewPr>
  <p:slideViewPr>
    <p:cSldViewPr snapToGrid="0" showGuides="1">
      <p:cViewPr varScale="1">
        <p:scale>
          <a:sx n="99" d="100"/>
          <a:sy n="99" d="100"/>
        </p:scale>
        <p:origin x="72" y="186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984"/>
    </p:cViewPr>
  </p:sorterViewPr>
  <p:notesViewPr>
    <p:cSldViewPr snapToGrid="0" showGuides="1">
      <p:cViewPr varScale="1">
        <p:scale>
          <a:sx n="51" d="100"/>
          <a:sy n="51" d="100"/>
        </p:scale>
        <p:origin x="2624" y="4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font" Target="fonts/font1.fntdata"/><Relationship Id="rId128" Type="http://schemas.openxmlformats.org/officeDocument/2006/relationships/commentAuthors" Target="commentAuthor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font" Target="fonts/font2.fntdata"/><Relationship Id="rId129" Type="http://schemas.openxmlformats.org/officeDocument/2006/relationships/presProps" Target="pres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viewProps" Target="view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font" Target="fonts/font3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font" Target="fonts/font4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tableStyles" Target="tableStyle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font" Target="fonts/font5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1-07-07T10:38:13.027" idx="1">
    <p:pos x="10" y="10"/>
    <p:text/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A513BA-3E82-4812-9926-DD5B40EAAC25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날짜 개체 틀 5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DC2647-C259-4EB5-84B8-93A3F8E54DE7}" type="datetimeFigureOut">
              <a:rPr lang="ko-KR" altLang="en-US" smtClean="0"/>
              <a:t>2021-07-09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98666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40BA11-FEDB-4E64-B4BE-9FDEE8123FE3}" type="datetimeFigureOut">
              <a:rPr lang="ko-KR" altLang="en-US" smtClean="0"/>
              <a:t>2021-07-09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8D56DB-D808-478E-8624-F84E557D34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79035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2021-07-09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02556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2021-07-09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65201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2021-07-09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71567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2021-07-09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11237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2021-07-09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2094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2021-07-09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03569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2021-07-09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93600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2021-07-09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31680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2021-07-09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04175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2021-07-09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98791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2021-07-09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3145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71C398-EBCC-4210-8AFD-1D056CED0821}" type="datetimeFigureOut">
              <a:rPr lang="ko-KR" altLang="en-US" smtClean="0"/>
              <a:t>2021-07-09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A0478F-8E5F-4F47-A1F2-76F3C50F715F}"/>
              </a:ext>
            </a:extLst>
          </p:cNvPr>
          <p:cNvSpPr txBox="1"/>
          <p:nvPr userDrawn="1"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250452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4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7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2.png"/><Relationship Id="rId5" Type="http://schemas.openxmlformats.org/officeDocument/2006/relationships/image" Target="../media/image171.png"/><Relationship Id="rId4" Type="http://schemas.openxmlformats.org/officeDocument/2006/relationships/image" Target="../media/image170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6.png"/><Relationship Id="rId5" Type="http://schemas.openxmlformats.org/officeDocument/2006/relationships/image" Target="../media/image175.png"/><Relationship Id="rId4" Type="http://schemas.openxmlformats.org/officeDocument/2006/relationships/image" Target="../media/image174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9.png"/><Relationship Id="rId4" Type="http://schemas.openxmlformats.org/officeDocument/2006/relationships/image" Target="../media/image174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18" Type="http://schemas.openxmlformats.org/officeDocument/2006/relationships/image" Target="../media/image29.png"/><Relationship Id="rId3" Type="http://schemas.openxmlformats.org/officeDocument/2006/relationships/image" Target="../media/image15.png"/><Relationship Id="rId21" Type="http://schemas.openxmlformats.org/officeDocument/2006/relationships/image" Target="../media/image31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17" Type="http://schemas.openxmlformats.org/officeDocument/2006/relationships/image" Target="../media/image28.png"/><Relationship Id="rId25" Type="http://schemas.openxmlformats.org/officeDocument/2006/relationships/image" Target="../media/image35.png"/><Relationship Id="rId2" Type="http://schemas.openxmlformats.org/officeDocument/2006/relationships/image" Target="../media/image14.png"/><Relationship Id="rId16" Type="http://schemas.openxmlformats.org/officeDocument/2006/relationships/image" Target="../media/image27.png"/><Relationship Id="rId20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24" Type="http://schemas.openxmlformats.org/officeDocument/2006/relationships/image" Target="../media/image34.png"/><Relationship Id="rId5" Type="http://schemas.openxmlformats.org/officeDocument/2006/relationships/image" Target="../media/image17.png"/><Relationship Id="rId15" Type="http://schemas.openxmlformats.org/officeDocument/2006/relationships/image" Target="../media/image26.png"/><Relationship Id="rId23" Type="http://schemas.openxmlformats.org/officeDocument/2006/relationships/image" Target="../media/image33.png"/><Relationship Id="rId10" Type="http://schemas.openxmlformats.org/officeDocument/2006/relationships/image" Target="../media/image22.png"/><Relationship Id="rId19" Type="http://schemas.microsoft.com/office/2007/relationships/hdphoto" Target="../media/hdphoto2.wdp"/><Relationship Id="rId4" Type="http://schemas.openxmlformats.org/officeDocument/2006/relationships/image" Target="../media/image16.png"/><Relationship Id="rId9" Type="http://schemas.openxmlformats.org/officeDocument/2006/relationships/image" Target="../media/image21.png"/><Relationship Id="rId14" Type="http://schemas.microsoft.com/office/2007/relationships/hdphoto" Target="../media/hdphoto1.wdp"/><Relationship Id="rId22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9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2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5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7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627672" y="1304133"/>
            <a:ext cx="25117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b="1" i="1" spc="300" dirty="0" err="1" smtClean="0">
                <a:solidFill>
                  <a:srgbClr val="000E42"/>
                </a:solidFill>
                <a:latin typeface="a타이틀고딕3" pitchFamily="18" charset="-127"/>
                <a:ea typeface="a타이틀고딕3" pitchFamily="18" charset="-127"/>
              </a:rPr>
              <a:t>Porlog</a:t>
            </a:r>
            <a:endParaRPr lang="en-US" altLang="ko-KR" sz="5400" i="1" spc="300" dirty="0" smtClean="0">
              <a:solidFill>
                <a:srgbClr val="000E42"/>
              </a:solidFill>
              <a:latin typeface="a타이틀고딕3" pitchFamily="18" charset="-127"/>
              <a:ea typeface="a타이틀고딕3" pitchFamily="18" charset="-127"/>
            </a:endParaRPr>
          </a:p>
        </p:txBody>
      </p:sp>
      <p:pic>
        <p:nvPicPr>
          <p:cNvPr id="1026" name="Picture 2" descr="C:\Users\KOSTA\Desktop\logo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625" y="1193677"/>
            <a:ext cx="1635225" cy="1566983"/>
          </a:xfrm>
          <a:prstGeom prst="rect">
            <a:avLst/>
          </a:prstGeom>
          <a:noFill/>
          <a:effectLst>
            <a:outerShdw blurRad="50800" dist="50800" dir="2700000" algn="ctr" rotWithShape="0">
              <a:srgbClr val="000000">
                <a:alpha val="1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2462139" y="2178978"/>
            <a:ext cx="28961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pc="300" dirty="0" smtClean="0">
                <a:solidFill>
                  <a:srgbClr val="000E42"/>
                </a:solidFill>
                <a:latin typeface="a타이틀고딕1" pitchFamily="18" charset="-127"/>
                <a:ea typeface="a타이틀고딕1" pitchFamily="18" charset="-127"/>
              </a:rPr>
              <a:t>( Portfolio + Blog 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184190" y="4645168"/>
            <a:ext cx="4196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i="1" spc="300" dirty="0" smtClean="0">
                <a:solidFill>
                  <a:srgbClr val="6565FF"/>
                </a:solidFill>
                <a:latin typeface="a타이틀고딕3" pitchFamily="18" charset="-127"/>
                <a:ea typeface="a타이틀고딕3" pitchFamily="18" charset="-127"/>
              </a:rPr>
              <a:t>“ </a:t>
            </a:r>
            <a:r>
              <a:rPr lang="ko-KR" altLang="en-US" i="1" spc="300" dirty="0" smtClean="0">
                <a:solidFill>
                  <a:srgbClr val="6565FF"/>
                </a:solidFill>
                <a:latin typeface="a타이틀고딕3" pitchFamily="18" charset="-127"/>
                <a:ea typeface="a타이틀고딕3" pitchFamily="18" charset="-127"/>
              </a:rPr>
              <a:t>나만의 포트폴리오 관리 플랫폼 </a:t>
            </a:r>
            <a:r>
              <a:rPr lang="en-US" altLang="ko-KR" i="1" spc="300" dirty="0" smtClean="0">
                <a:solidFill>
                  <a:srgbClr val="6565FF"/>
                </a:solidFill>
                <a:latin typeface="a타이틀고딕3" pitchFamily="18" charset="-127"/>
                <a:ea typeface="a타이틀고딕3" pitchFamily="18" charset="-127"/>
              </a:rPr>
              <a:t>”</a:t>
            </a:r>
          </a:p>
        </p:txBody>
      </p:sp>
      <p:cxnSp>
        <p:nvCxnSpPr>
          <p:cNvPr id="10" name="직선 연결선 9"/>
          <p:cNvCxnSpPr/>
          <p:nvPr/>
        </p:nvCxnSpPr>
        <p:spPr>
          <a:xfrm flipV="1">
            <a:off x="949911" y="687447"/>
            <a:ext cx="10431263" cy="5433222"/>
          </a:xfrm>
          <a:prstGeom prst="line">
            <a:avLst/>
          </a:prstGeom>
          <a:ln w="3175">
            <a:solidFill>
              <a:schemeClr val="tx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8326042" y="5936003"/>
            <a:ext cx="30551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pc="300" smtClean="0">
                <a:solidFill>
                  <a:srgbClr val="000E42"/>
                </a:solidFill>
                <a:latin typeface="a타이틀고딕3" pitchFamily="18" charset="-127"/>
                <a:ea typeface="a타이틀고딕3" pitchFamily="18" charset="-127"/>
              </a:rPr>
              <a:t>KOSTA 213</a:t>
            </a:r>
            <a:r>
              <a:rPr lang="ko-KR" altLang="en-US" spc="300" smtClean="0">
                <a:solidFill>
                  <a:srgbClr val="000E42"/>
                </a:solidFill>
                <a:latin typeface="a타이틀고딕3" pitchFamily="18" charset="-127"/>
                <a:ea typeface="a타이틀고딕3" pitchFamily="18" charset="-127"/>
              </a:rPr>
              <a:t>기 </a:t>
            </a:r>
            <a:r>
              <a:rPr lang="en-US" altLang="ko-KR" spc="300" dirty="0" smtClean="0">
                <a:solidFill>
                  <a:srgbClr val="000E42"/>
                </a:solidFill>
                <a:latin typeface="a타이틀고딕3" pitchFamily="18" charset="-127"/>
                <a:ea typeface="a타이틀고딕3" pitchFamily="18" charset="-127"/>
              </a:rPr>
              <a:t>Team.4</a:t>
            </a:r>
          </a:p>
        </p:txBody>
      </p:sp>
    </p:spTree>
    <p:extLst>
      <p:ext uri="{BB962C8B-B14F-4D97-AF65-F5344CB8AC3E}">
        <p14:creationId xmlns:p14="http://schemas.microsoft.com/office/powerpoint/2010/main" val="2340747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797828" y="3024024"/>
            <a:ext cx="178125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b="1" dirty="0" smtClean="0">
                <a:solidFill>
                  <a:schemeClr val="tx2"/>
                </a:solidFill>
                <a:latin typeface="a타이틀고딕3" pitchFamily="18" charset="-127"/>
                <a:ea typeface="a타이틀고딕3" pitchFamily="18" charset="-127"/>
              </a:rPr>
              <a:t>003</a:t>
            </a:r>
            <a:endParaRPr lang="ko-KR" altLang="en-US" sz="7200" b="1" dirty="0">
              <a:solidFill>
                <a:schemeClr val="tx2"/>
              </a:solidFill>
              <a:latin typeface="a타이틀고딕3" pitchFamily="18" charset="-127"/>
              <a:ea typeface="a타이틀고딕3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41910" y="4287541"/>
            <a:ext cx="25090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solidFill>
                  <a:schemeClr val="tx2"/>
                </a:solidFill>
                <a:latin typeface="a타이틀고딕3" pitchFamily="18" charset="-127"/>
                <a:ea typeface="a타이틀고딕3" pitchFamily="18" charset="-127"/>
              </a:rPr>
              <a:t>프로젝트 소개</a:t>
            </a:r>
            <a:endParaRPr lang="ko-KR" altLang="en-US" sz="3200" dirty="0">
              <a:solidFill>
                <a:schemeClr val="tx2"/>
              </a:solidFill>
              <a:latin typeface="a타이틀고딕3" pitchFamily="18" charset="-127"/>
              <a:ea typeface="a타이틀고딕3" pitchFamily="18" charset="-127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489352" y="4130627"/>
            <a:ext cx="6974704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이등변 삼각형 10"/>
          <p:cNvSpPr/>
          <p:nvPr/>
        </p:nvSpPr>
        <p:spPr>
          <a:xfrm>
            <a:off x="6677050" y="1691117"/>
            <a:ext cx="3334365" cy="4594205"/>
          </a:xfrm>
          <a:prstGeom prst="triangle">
            <a:avLst/>
          </a:prstGeom>
          <a:solidFill>
            <a:srgbClr val="6565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이등변 삼각형 11"/>
          <p:cNvSpPr/>
          <p:nvPr/>
        </p:nvSpPr>
        <p:spPr>
          <a:xfrm>
            <a:off x="8440220" y="1691117"/>
            <a:ext cx="3334365" cy="4594205"/>
          </a:xfrm>
          <a:prstGeom prst="triangle">
            <a:avLst/>
          </a:prstGeom>
          <a:solidFill>
            <a:srgbClr val="7F79F3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5049384" y="3785103"/>
            <a:ext cx="254167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 err="1">
                <a:solidFill>
                  <a:srgbClr val="000E42"/>
                </a:solidFill>
                <a:latin typeface="a타이틀고딕1" pitchFamily="18" charset="-127"/>
                <a:ea typeface="a타이틀고딕1" pitchFamily="18" charset="-127"/>
              </a:rPr>
              <a:t>스펙관리</a:t>
            </a:r>
            <a:r>
              <a:rPr lang="en-US" altLang="ko-KR" sz="1050" dirty="0">
                <a:solidFill>
                  <a:srgbClr val="000E42"/>
                </a:solidFill>
                <a:latin typeface="a타이틀고딕1" pitchFamily="18" charset="-127"/>
                <a:ea typeface="a타이틀고딕1" pitchFamily="18" charset="-127"/>
              </a:rPr>
              <a:t>, </a:t>
            </a:r>
            <a:r>
              <a:rPr lang="ko-KR" altLang="en-US" sz="1050" dirty="0">
                <a:solidFill>
                  <a:srgbClr val="000E42"/>
                </a:solidFill>
                <a:latin typeface="a타이틀고딕1" pitchFamily="18" charset="-127"/>
                <a:ea typeface="a타이틀고딕1" pitchFamily="18" charset="-127"/>
              </a:rPr>
              <a:t>취업공유를 한번에</a:t>
            </a:r>
            <a:r>
              <a:rPr lang="en-US" altLang="ko-KR" sz="1050" dirty="0" smtClean="0">
                <a:solidFill>
                  <a:srgbClr val="000E42"/>
                </a:solidFill>
                <a:latin typeface="a타이틀고딕1" pitchFamily="18" charset="-127"/>
                <a:ea typeface="a타이틀고딕1" pitchFamily="18" charset="-127"/>
              </a:rPr>
              <a:t>! </a:t>
            </a:r>
            <a:r>
              <a:rPr lang="en-US" altLang="ko-KR" sz="1050" dirty="0" smtClean="0">
                <a:latin typeface="a타이틀고딕1" pitchFamily="18" charset="-127"/>
                <a:ea typeface="a타이틀고딕1" pitchFamily="18" charset="-127"/>
              </a:rPr>
              <a:t> &lt;</a:t>
            </a:r>
            <a:r>
              <a:rPr lang="en-US" altLang="ko-KR" sz="1050" dirty="0" err="1" smtClean="0">
                <a:latin typeface="a타이틀고딕1" pitchFamily="18" charset="-127"/>
                <a:ea typeface="a타이틀고딕1" pitchFamily="18" charset="-127"/>
              </a:rPr>
              <a:t>Porlog</a:t>
            </a:r>
            <a:r>
              <a:rPr lang="en-US" altLang="ko-KR" sz="1050" dirty="0" smtClean="0">
                <a:latin typeface="a타이틀고딕1" pitchFamily="18" charset="-127"/>
                <a:ea typeface="a타이틀고딕1" pitchFamily="18" charset="-127"/>
              </a:rPr>
              <a:t>&gt;</a:t>
            </a:r>
            <a:endParaRPr lang="ko-KR" altLang="en-US" sz="1050" dirty="0">
              <a:latin typeface="a타이틀고딕1" pitchFamily="18" charset="-127"/>
              <a:ea typeface="a타이틀고딕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33348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그룹 5"/>
          <p:cNvGrpSpPr/>
          <p:nvPr/>
        </p:nvGrpSpPr>
        <p:grpSpPr>
          <a:xfrm>
            <a:off x="1188881" y="351819"/>
            <a:ext cx="1197764" cy="660429"/>
            <a:chOff x="1188881" y="351819"/>
            <a:chExt cx="1197764" cy="660429"/>
          </a:xfrm>
        </p:grpSpPr>
        <p:sp>
          <p:nvSpPr>
            <p:cNvPr id="7" name="TextBox 6"/>
            <p:cNvSpPr txBox="1"/>
            <p:nvPr/>
          </p:nvSpPr>
          <p:spPr>
            <a:xfrm>
              <a:off x="1188881" y="351819"/>
              <a:ext cx="104227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a타이틀고딕2" pitchFamily="18" charset="-127"/>
                  <a:ea typeface="a타이틀고딕2" pitchFamily="18" charset="-127"/>
                </a:rPr>
                <a:t>004 </a:t>
              </a:r>
              <a:r>
                <a:rPr lang="ko-KR" altLang="en-US" sz="1200" dirty="0">
                  <a:latin typeface="a타이틀고딕2" pitchFamily="18" charset="-127"/>
                  <a:ea typeface="a타이틀고딕2" pitchFamily="18" charset="-127"/>
                </a:rPr>
                <a:t>주요기능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188881" y="581361"/>
              <a:ext cx="119776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>
                  <a:latin typeface="a타이틀고딕2" pitchFamily="18" charset="-127"/>
                  <a:ea typeface="a타이틀고딕2" pitchFamily="18" charset="-127"/>
                </a:rPr>
                <a:t>소스코드</a:t>
              </a:r>
            </a:p>
          </p:txBody>
        </p:sp>
      </p:grpSp>
      <p:sp>
        <p:nvSpPr>
          <p:cNvPr id="9" name="직사각형 8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F6DA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3</a:t>
            </a:r>
            <a:endParaRPr lang="ko-KR" altLang="en-US" sz="32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F6DA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2</a:t>
            </a:r>
            <a:endParaRPr lang="ko-KR" altLang="en-US" sz="32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000E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78514" y="335944"/>
            <a:ext cx="72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04</a:t>
            </a:r>
            <a:endParaRPr lang="ko-KR" altLang="en-US" sz="28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88881" y="1422000"/>
            <a:ext cx="14045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err="1" smtClean="0">
                <a:latin typeface="a타이틀고딕1" pitchFamily="18" charset="-127"/>
                <a:ea typeface="a타이틀고딕1" pitchFamily="18" charset="-127"/>
              </a:rPr>
              <a:t>게시글</a:t>
            </a:r>
            <a:r>
              <a:rPr lang="ko-KR" altLang="en-US" sz="2000" b="1" dirty="0" smtClean="0">
                <a:latin typeface="a타이틀고딕1" pitchFamily="18" charset="-127"/>
                <a:ea typeface="a타이틀고딕1" pitchFamily="18" charset="-127"/>
              </a:rPr>
              <a:t> 삭제</a:t>
            </a:r>
            <a:endParaRPr lang="ko-KR" altLang="en-US" sz="2000" b="1" dirty="0">
              <a:latin typeface="a타이틀고딕1" pitchFamily="18" charset="-127"/>
              <a:ea typeface="a타이틀고딕1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674689" y="1993100"/>
            <a:ext cx="16400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 smtClean="0">
                <a:latin typeface="a타이틀고딕1" pitchFamily="18" charset="-127"/>
                <a:ea typeface="a타이틀고딕1" pitchFamily="18" charset="-127"/>
              </a:rPr>
              <a:t>&lt; </a:t>
            </a:r>
            <a:r>
              <a:rPr lang="en-US" altLang="ko-KR" sz="1400" dirty="0" err="1" smtClean="0">
                <a:latin typeface="a타이틀고딕1" pitchFamily="18" charset="-127"/>
                <a:ea typeface="a타이틀고딕1" pitchFamily="18" charset="-127"/>
              </a:rPr>
              <a:t>PostController</a:t>
            </a:r>
            <a:r>
              <a:rPr lang="en-US" altLang="ko-KR" sz="1400" dirty="0" smtClean="0">
                <a:latin typeface="a타이틀고딕1" pitchFamily="18" charset="-127"/>
                <a:ea typeface="a타이틀고딕1" pitchFamily="18" charset="-127"/>
              </a:rPr>
              <a:t> &gt;</a:t>
            </a:r>
            <a:endParaRPr lang="ko-KR" altLang="en-US" sz="1400" dirty="0">
              <a:latin typeface="a타이틀고딕1" pitchFamily="18" charset="-127"/>
              <a:ea typeface="a타이틀고딕1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134595" y="5429737"/>
            <a:ext cx="792281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 smtClean="0">
                <a:latin typeface="a타이틀고딕1" pitchFamily="18" charset="-127"/>
                <a:ea typeface="a타이틀고딕1" pitchFamily="18" charset="-127"/>
              </a:rPr>
              <a:t>데이터베이스에서 </a:t>
            </a:r>
            <a:r>
              <a:rPr lang="ko-KR" altLang="en-US" sz="1400" dirty="0" err="1" smtClean="0">
                <a:latin typeface="a타이틀고딕1" pitchFamily="18" charset="-127"/>
                <a:ea typeface="a타이틀고딕1" pitchFamily="18" charset="-127"/>
              </a:rPr>
              <a:t>게시글</a:t>
            </a:r>
            <a:r>
              <a:rPr lang="en-US" altLang="ko-KR" sz="1400" dirty="0" smtClean="0">
                <a:latin typeface="a타이틀고딕1" pitchFamily="18" charset="-127"/>
                <a:ea typeface="a타이틀고딕1" pitchFamily="18" charset="-127"/>
              </a:rPr>
              <a:t>(POST)</a:t>
            </a:r>
            <a:r>
              <a:rPr lang="ko-KR" altLang="en-US" sz="1400" dirty="0" smtClean="0">
                <a:latin typeface="a타이틀고딕1" pitchFamily="18" charset="-127"/>
                <a:ea typeface="a타이틀고딕1" pitchFamily="18" charset="-127"/>
              </a:rPr>
              <a:t>이 삭제될 시 </a:t>
            </a:r>
            <a:r>
              <a:rPr lang="ko-KR" altLang="en-US" sz="1400" dirty="0" err="1" smtClean="0">
                <a:latin typeface="a타이틀고딕1" pitchFamily="18" charset="-127"/>
                <a:ea typeface="a타이틀고딕1" pitchFamily="18" charset="-127"/>
              </a:rPr>
              <a:t>게시글</a:t>
            </a:r>
            <a:r>
              <a:rPr lang="en-US" altLang="ko-KR" sz="1400" dirty="0" smtClean="0">
                <a:latin typeface="a타이틀고딕1" pitchFamily="18" charset="-127"/>
                <a:ea typeface="a타이틀고딕1" pitchFamily="18" charset="-127"/>
              </a:rPr>
              <a:t>(POST_CONTENTS)</a:t>
            </a:r>
            <a:r>
              <a:rPr lang="ko-KR" altLang="en-US" sz="1400" dirty="0" smtClean="0">
                <a:latin typeface="a타이틀고딕1" pitchFamily="18" charset="-127"/>
                <a:ea typeface="a타이틀고딕1" pitchFamily="18" charset="-127"/>
              </a:rPr>
              <a:t>의 내용도 함께 삭제될 수 있도록</a:t>
            </a:r>
            <a:endParaRPr lang="en-US" altLang="ko-KR" sz="1400" dirty="0" smtClean="0">
              <a:latin typeface="a타이틀고딕1" pitchFamily="18" charset="-127"/>
              <a:ea typeface="a타이틀고딕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latin typeface="a타이틀고딕1" pitchFamily="18" charset="-127"/>
                <a:ea typeface="a타이틀고딕1" pitchFamily="18" charset="-127"/>
              </a:rPr>
              <a:t>ON DELETE CASCADE </a:t>
            </a:r>
            <a:r>
              <a:rPr lang="ko-KR" altLang="en-US" sz="1400" dirty="0" smtClean="0">
                <a:latin typeface="a타이틀고딕1" pitchFamily="18" charset="-127"/>
                <a:ea typeface="a타이틀고딕1" pitchFamily="18" charset="-127"/>
              </a:rPr>
              <a:t>설정을 해주었다</a:t>
            </a:r>
            <a:r>
              <a:rPr lang="en-US" altLang="ko-KR" sz="1400" dirty="0" smtClean="0">
                <a:latin typeface="a타이틀고딕1" pitchFamily="18" charset="-127"/>
                <a:ea typeface="a타이틀고딕1" pitchFamily="18" charset="-127"/>
              </a:rPr>
              <a:t>.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4689" y="2324100"/>
            <a:ext cx="4133850" cy="1104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0210" y="2324100"/>
            <a:ext cx="2524125" cy="1352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4" name="TextBox 23"/>
          <p:cNvSpPr txBox="1"/>
          <p:nvPr/>
        </p:nvSpPr>
        <p:spPr>
          <a:xfrm>
            <a:off x="2490210" y="1993100"/>
            <a:ext cx="14374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 smtClean="0">
                <a:latin typeface="a타이틀고딕1" pitchFamily="18" charset="-127"/>
                <a:ea typeface="a타이틀고딕1" pitchFamily="18" charset="-127"/>
              </a:rPr>
              <a:t>&lt; </a:t>
            </a:r>
            <a:r>
              <a:rPr lang="en-US" altLang="ko-KR" sz="1400" dirty="0" err="1" smtClean="0">
                <a:latin typeface="a타이틀고딕1" pitchFamily="18" charset="-127"/>
                <a:ea typeface="a타이틀고딕1" pitchFamily="18" charset="-127"/>
              </a:rPr>
              <a:t>PostService</a:t>
            </a:r>
            <a:r>
              <a:rPr lang="en-US" altLang="ko-KR" sz="1400" dirty="0" smtClean="0">
                <a:latin typeface="a타이틀고딕1" pitchFamily="18" charset="-127"/>
                <a:ea typeface="a타이틀고딕1" pitchFamily="18" charset="-127"/>
              </a:rPr>
              <a:t> &gt;</a:t>
            </a:r>
            <a:endParaRPr lang="ko-KR" altLang="en-US" sz="1400" dirty="0">
              <a:latin typeface="a타이틀고딕1" pitchFamily="18" charset="-127"/>
              <a:ea typeface="a타이틀고딕1" pitchFamily="18" charset="-127"/>
            </a:endParaRPr>
          </a:p>
        </p:txBody>
      </p:sp>
      <p:pic>
        <p:nvPicPr>
          <p:cNvPr id="10245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0210" y="4411360"/>
            <a:ext cx="71532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6" name="TextBox 25"/>
          <p:cNvSpPr txBox="1"/>
          <p:nvPr/>
        </p:nvSpPr>
        <p:spPr>
          <a:xfrm>
            <a:off x="2481044" y="4078869"/>
            <a:ext cx="40114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 smtClean="0">
                <a:latin typeface="a타이틀고딕1" pitchFamily="18" charset="-127"/>
                <a:ea typeface="a타이틀고딕1" pitchFamily="18" charset="-127"/>
              </a:rPr>
              <a:t>&lt; </a:t>
            </a:r>
            <a:r>
              <a:rPr lang="en-US" altLang="ko-KR" sz="1400" dirty="0" err="1" smtClean="0">
                <a:latin typeface="a타이틀고딕1" pitchFamily="18" charset="-127"/>
                <a:ea typeface="a타이틀고딕1" pitchFamily="18" charset="-127"/>
              </a:rPr>
              <a:t>Post_Contents</a:t>
            </a:r>
            <a:r>
              <a:rPr lang="ko-KR" altLang="en-US" sz="1400" dirty="0" smtClean="0">
                <a:latin typeface="a타이틀고딕1" pitchFamily="18" charset="-127"/>
                <a:ea typeface="a타이틀고딕1" pitchFamily="18" charset="-127"/>
              </a:rPr>
              <a:t>의 데이터 베이스 설정</a:t>
            </a:r>
            <a:r>
              <a:rPr lang="en-US" altLang="ko-KR" sz="1400" dirty="0" smtClean="0">
                <a:latin typeface="a타이틀고딕1" pitchFamily="18" charset="-127"/>
                <a:ea typeface="a타이틀고딕1" pitchFamily="18" charset="-127"/>
              </a:rPr>
              <a:t>(</a:t>
            </a:r>
            <a:r>
              <a:rPr lang="ko-KR" altLang="en-US" sz="1400" dirty="0" smtClean="0">
                <a:latin typeface="a타이틀고딕1" pitchFamily="18" charset="-127"/>
                <a:ea typeface="a타이틀고딕1" pitchFamily="18" charset="-127"/>
              </a:rPr>
              <a:t>제약조건</a:t>
            </a:r>
            <a:r>
              <a:rPr lang="en-US" altLang="ko-KR" sz="1400" dirty="0" smtClean="0">
                <a:latin typeface="a타이틀고딕1" pitchFamily="18" charset="-127"/>
                <a:ea typeface="a타이틀고딕1" pitchFamily="18" charset="-127"/>
              </a:rPr>
              <a:t>) &gt;</a:t>
            </a:r>
            <a:endParaRPr lang="ko-KR" altLang="en-US" sz="1400" dirty="0">
              <a:latin typeface="a타이틀고딕1" pitchFamily="18" charset="-127"/>
              <a:ea typeface="a타이틀고딕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8596484" y="4444312"/>
            <a:ext cx="988541" cy="457200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16" name="직선 화살표 연결선 15"/>
          <p:cNvCxnSpPr/>
          <p:nvPr/>
        </p:nvCxnSpPr>
        <p:spPr>
          <a:xfrm flipH="1">
            <a:off x="7663332" y="4901512"/>
            <a:ext cx="933152" cy="5282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4854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/>
          <p:cNvGrpSpPr/>
          <p:nvPr/>
        </p:nvGrpSpPr>
        <p:grpSpPr>
          <a:xfrm>
            <a:off x="1188881" y="351819"/>
            <a:ext cx="1197764" cy="660429"/>
            <a:chOff x="1188881" y="351819"/>
            <a:chExt cx="1197764" cy="660429"/>
          </a:xfrm>
        </p:grpSpPr>
        <p:sp>
          <p:nvSpPr>
            <p:cNvPr id="8" name="TextBox 7"/>
            <p:cNvSpPr txBox="1"/>
            <p:nvPr/>
          </p:nvSpPr>
          <p:spPr>
            <a:xfrm>
              <a:off x="1188881" y="351819"/>
              <a:ext cx="104227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a타이틀고딕2" pitchFamily="18" charset="-127"/>
                  <a:ea typeface="a타이틀고딕2" pitchFamily="18" charset="-127"/>
                </a:rPr>
                <a:t>004 </a:t>
              </a:r>
              <a:r>
                <a:rPr lang="ko-KR" altLang="en-US" sz="1200" dirty="0">
                  <a:latin typeface="a타이틀고딕2" pitchFamily="18" charset="-127"/>
                  <a:ea typeface="a타이틀고딕2" pitchFamily="18" charset="-127"/>
                </a:rPr>
                <a:t>주요기능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188881" y="581361"/>
              <a:ext cx="119776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>
                  <a:latin typeface="a타이틀고딕2" pitchFamily="18" charset="-127"/>
                  <a:ea typeface="a타이틀고딕2" pitchFamily="18" charset="-127"/>
                </a:rPr>
                <a:t>소스코드</a:t>
              </a: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1013328" y="1392393"/>
            <a:ext cx="11737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 err="1" smtClean="0">
                <a:latin typeface="a타이틀고딕1" pitchFamily="18" charset="-127"/>
                <a:ea typeface="a타이틀고딕1" pitchFamily="18" charset="-127"/>
              </a:rPr>
              <a:t>댓글</a:t>
            </a:r>
            <a:r>
              <a:rPr lang="ko-KR" altLang="en-US" sz="2000" b="1" dirty="0" smtClean="0">
                <a:latin typeface="a타이틀고딕1" pitchFamily="18" charset="-127"/>
                <a:ea typeface="a타이틀고딕1" pitchFamily="18" charset="-127"/>
              </a:rPr>
              <a:t> 기능</a:t>
            </a:r>
            <a:endParaRPr lang="ko-KR" altLang="en-US" sz="2000" b="1" dirty="0">
              <a:latin typeface="a타이틀고딕1" pitchFamily="18" charset="-127"/>
              <a:ea typeface="a타이틀고딕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CF42A66-6EF9-2A4F-8D06-D191667F6199}"/>
              </a:ext>
            </a:extLst>
          </p:cNvPr>
          <p:cNvSpPr txBox="1"/>
          <p:nvPr/>
        </p:nvSpPr>
        <p:spPr>
          <a:xfrm>
            <a:off x="8229600" y="5611137"/>
            <a:ext cx="321764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>
                <a:latin typeface="a타이틀고딕1" pitchFamily="18" charset="-127"/>
                <a:ea typeface="a타이틀고딕1" pitchFamily="18" charset="-127"/>
              </a:rPr>
              <a:t>&lt; </a:t>
            </a:r>
            <a:r>
              <a:rPr lang="ko-KR" altLang="en-US" sz="1100" dirty="0" err="1" smtClean="0">
                <a:latin typeface="a타이틀고딕1" pitchFamily="18" charset="-127"/>
                <a:ea typeface="a타이틀고딕1" pitchFamily="18" charset="-127"/>
              </a:rPr>
              <a:t>게시글</a:t>
            </a:r>
            <a:r>
              <a:rPr lang="ko-KR" altLang="en-US" sz="1100" dirty="0" smtClean="0">
                <a:latin typeface="a타이틀고딕1" pitchFamily="18" charset="-127"/>
                <a:ea typeface="a타이틀고딕1" pitchFamily="18" charset="-127"/>
              </a:rPr>
              <a:t> 상세보기 페이지에서 입력된 </a:t>
            </a:r>
            <a:r>
              <a:rPr lang="ko-KR" altLang="en-US" sz="1100" dirty="0" err="1" smtClean="0">
                <a:latin typeface="a타이틀고딕1" pitchFamily="18" charset="-127"/>
                <a:ea typeface="a타이틀고딕1" pitchFamily="18" charset="-127"/>
              </a:rPr>
              <a:t>댓글들의</a:t>
            </a:r>
            <a:r>
              <a:rPr lang="ko-KR" altLang="en-US" sz="1100" dirty="0" smtClean="0">
                <a:latin typeface="a타이틀고딕1" pitchFamily="18" charset="-127"/>
                <a:ea typeface="a타이틀고딕1" pitchFamily="18" charset="-127"/>
              </a:rPr>
              <a:t> 모습 </a:t>
            </a:r>
            <a:r>
              <a:rPr lang="en-US" altLang="ko-KR" sz="1100" dirty="0" smtClean="0">
                <a:latin typeface="a타이틀고딕1" pitchFamily="18" charset="-127"/>
                <a:ea typeface="a타이틀고딕1" pitchFamily="18" charset="-127"/>
              </a:rPr>
              <a:t>&gt;</a:t>
            </a:r>
            <a:endParaRPr lang="en-US" altLang="ko-KR" sz="1100" dirty="0">
              <a:latin typeface="a타이틀고딕1" pitchFamily="18" charset="-127"/>
              <a:ea typeface="a타이틀고딕1" pitchFamily="18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F6DA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3</a:t>
            </a:r>
            <a:endParaRPr lang="ko-KR" altLang="en-US" sz="32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F6DA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2</a:t>
            </a:r>
            <a:endParaRPr lang="ko-KR" altLang="en-US" sz="32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000E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78514" y="335944"/>
            <a:ext cx="72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04</a:t>
            </a:r>
            <a:endParaRPr lang="ko-KR" altLang="en-US" sz="28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23228" y="1844816"/>
            <a:ext cx="17318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 smtClean="0">
                <a:latin typeface="a타이틀고딕1" pitchFamily="18" charset="-127"/>
                <a:ea typeface="a타이틀고딕1" pitchFamily="18" charset="-127"/>
              </a:rPr>
              <a:t>&lt; </a:t>
            </a:r>
            <a:r>
              <a:rPr lang="en-US" altLang="ko-KR" sz="1400" dirty="0" err="1" smtClean="0">
                <a:latin typeface="a타이틀고딕1" pitchFamily="18" charset="-127"/>
                <a:ea typeface="a타이틀고딕1" pitchFamily="18" charset="-127"/>
              </a:rPr>
              <a:t>ReplyController</a:t>
            </a:r>
            <a:r>
              <a:rPr lang="en-US" altLang="ko-KR" sz="1400" dirty="0" smtClean="0">
                <a:latin typeface="a타이틀고딕1" pitchFamily="18" charset="-127"/>
                <a:ea typeface="a타이틀고딕1" pitchFamily="18" charset="-127"/>
              </a:rPr>
              <a:t> &gt;</a:t>
            </a:r>
            <a:endParaRPr lang="ko-KR" altLang="en-US" sz="1400" dirty="0">
              <a:latin typeface="a타이틀고딕1" pitchFamily="18" charset="-127"/>
              <a:ea typeface="a타이틀고딕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030733" y="3208873"/>
            <a:ext cx="16977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 smtClean="0">
                <a:latin typeface="a타이틀고딕1" pitchFamily="18" charset="-127"/>
                <a:ea typeface="a타이틀고딕1" pitchFamily="18" charset="-127"/>
              </a:rPr>
              <a:t>&lt; PostDetail.html &gt;</a:t>
            </a:r>
            <a:endParaRPr lang="ko-KR" altLang="en-US" sz="1400" dirty="0">
              <a:latin typeface="a타이틀고딕1" pitchFamily="18" charset="-127"/>
              <a:ea typeface="a타이틀고딕1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022495" y="5588602"/>
            <a:ext cx="522931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 err="1" smtClean="0">
                <a:latin typeface="a타이틀고딕1" pitchFamily="18" charset="-127"/>
                <a:ea typeface="a타이틀고딕1" pitchFamily="18" charset="-127"/>
              </a:rPr>
              <a:t>ReplyController</a:t>
            </a:r>
            <a:r>
              <a:rPr lang="ko-KR" altLang="en-US" sz="1050" dirty="0" smtClean="0">
                <a:latin typeface="a타이틀고딕1" pitchFamily="18" charset="-127"/>
                <a:ea typeface="a타이틀고딕1" pitchFamily="18" charset="-127"/>
              </a:rPr>
              <a:t>는 </a:t>
            </a:r>
            <a:r>
              <a:rPr lang="en-US" altLang="ko-KR" sz="1050" dirty="0" smtClean="0">
                <a:latin typeface="a타이틀고딕1" pitchFamily="18" charset="-127"/>
                <a:ea typeface="a타이틀고딕1" pitchFamily="18" charset="-127"/>
              </a:rPr>
              <a:t>@</a:t>
            </a:r>
            <a:r>
              <a:rPr lang="en-US" altLang="ko-KR" sz="1050" dirty="0" err="1" smtClean="0">
                <a:latin typeface="a타이틀고딕1" pitchFamily="18" charset="-127"/>
                <a:ea typeface="a타이틀고딕1" pitchFamily="18" charset="-127"/>
              </a:rPr>
              <a:t>RestController</a:t>
            </a:r>
            <a:r>
              <a:rPr lang="ko-KR" altLang="en-US" sz="1050" dirty="0" smtClean="0">
                <a:latin typeface="a타이틀고딕1" pitchFamily="18" charset="-127"/>
                <a:ea typeface="a타이틀고딕1" pitchFamily="18" charset="-127"/>
              </a:rPr>
              <a:t>로 만들어 </a:t>
            </a:r>
            <a:r>
              <a:rPr lang="en-US" altLang="ko-KR" sz="1050" dirty="0" smtClean="0">
                <a:latin typeface="a타이틀고딕1" pitchFamily="18" charset="-127"/>
                <a:ea typeface="a타이틀고딕1" pitchFamily="18" charset="-127"/>
              </a:rPr>
              <a:t>JSON </a:t>
            </a:r>
            <a:r>
              <a:rPr lang="ko-KR" altLang="en-US" sz="1050" dirty="0" smtClean="0">
                <a:latin typeface="a타이틀고딕1" pitchFamily="18" charset="-127"/>
                <a:ea typeface="a타이틀고딕1" pitchFamily="18" charset="-127"/>
              </a:rPr>
              <a:t>형태로 객체의 데이터를 반환하였다</a:t>
            </a:r>
            <a:r>
              <a:rPr lang="en-US" altLang="ko-KR" sz="1050" dirty="0" smtClean="0">
                <a:latin typeface="a타이틀고딕1" pitchFamily="18" charset="-127"/>
                <a:ea typeface="a타이틀고딕1" pitchFamily="18" charset="-127"/>
              </a:rPr>
              <a:t>.</a:t>
            </a:r>
            <a:endParaRPr lang="ko-KR" altLang="en-US" sz="1050" dirty="0">
              <a:latin typeface="a타이틀고딕1" pitchFamily="18" charset="-127"/>
              <a:ea typeface="a타이틀고딕1" pitchFamily="18" charset="-127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7606" y="2160831"/>
            <a:ext cx="4708339" cy="889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7606" y="3508412"/>
            <a:ext cx="4708339" cy="2016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5210" y="1433583"/>
            <a:ext cx="5092037" cy="412604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89781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/>
          <p:cNvGrpSpPr/>
          <p:nvPr/>
        </p:nvGrpSpPr>
        <p:grpSpPr>
          <a:xfrm>
            <a:off x="1188881" y="351819"/>
            <a:ext cx="1197764" cy="660429"/>
            <a:chOff x="1188881" y="351819"/>
            <a:chExt cx="1197764" cy="660429"/>
          </a:xfrm>
        </p:grpSpPr>
        <p:sp>
          <p:nvSpPr>
            <p:cNvPr id="8" name="TextBox 7"/>
            <p:cNvSpPr txBox="1"/>
            <p:nvPr/>
          </p:nvSpPr>
          <p:spPr>
            <a:xfrm>
              <a:off x="1188881" y="351819"/>
              <a:ext cx="104227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a타이틀고딕2" pitchFamily="18" charset="-127"/>
                  <a:ea typeface="a타이틀고딕2" pitchFamily="18" charset="-127"/>
                </a:rPr>
                <a:t>004 </a:t>
              </a:r>
              <a:r>
                <a:rPr lang="ko-KR" altLang="en-US" sz="1200" dirty="0">
                  <a:latin typeface="a타이틀고딕2" pitchFamily="18" charset="-127"/>
                  <a:ea typeface="a타이틀고딕2" pitchFamily="18" charset="-127"/>
                </a:rPr>
                <a:t>주요기능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188881" y="581361"/>
              <a:ext cx="119776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>
                  <a:latin typeface="a타이틀고딕2" pitchFamily="18" charset="-127"/>
                  <a:ea typeface="a타이틀고딕2" pitchFamily="18" charset="-127"/>
                </a:rPr>
                <a:t>소스코드</a:t>
              </a: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919910" y="1235871"/>
            <a:ext cx="11817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err="1" smtClean="0">
                <a:latin typeface="a타이틀고딕1" pitchFamily="18" charset="-127"/>
                <a:ea typeface="a타이틀고딕1" pitchFamily="18" charset="-127"/>
              </a:rPr>
              <a:t>댓글</a:t>
            </a:r>
            <a:r>
              <a:rPr lang="ko-KR" altLang="en-US" sz="2000" b="1" dirty="0" smtClean="0">
                <a:latin typeface="a타이틀고딕1" pitchFamily="18" charset="-127"/>
                <a:ea typeface="a타이틀고딕1" pitchFamily="18" charset="-127"/>
              </a:rPr>
              <a:t> 추가</a:t>
            </a:r>
            <a:endParaRPr lang="ko-KR" altLang="en-US" sz="2000" b="1" dirty="0">
              <a:latin typeface="a타이틀고딕1" pitchFamily="18" charset="-127"/>
              <a:ea typeface="a타이틀고딕1" pitchFamily="18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F6DA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3</a:t>
            </a:r>
            <a:endParaRPr lang="ko-KR" altLang="en-US" sz="32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F6DA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2</a:t>
            </a:r>
            <a:endParaRPr lang="ko-KR" altLang="en-US" sz="32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000E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78514" y="335944"/>
            <a:ext cx="72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04</a:t>
            </a:r>
            <a:endParaRPr lang="ko-KR" altLang="en-US" sz="28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23228" y="1680056"/>
            <a:ext cx="17318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 smtClean="0">
                <a:latin typeface="a타이틀고딕1" pitchFamily="18" charset="-127"/>
                <a:ea typeface="a타이틀고딕1" pitchFamily="18" charset="-127"/>
              </a:rPr>
              <a:t>&lt; </a:t>
            </a:r>
            <a:r>
              <a:rPr lang="en-US" altLang="ko-KR" sz="1400" dirty="0" err="1" smtClean="0">
                <a:latin typeface="a타이틀고딕1" pitchFamily="18" charset="-127"/>
                <a:ea typeface="a타이틀고딕1" pitchFamily="18" charset="-127"/>
              </a:rPr>
              <a:t>ReplyController</a:t>
            </a:r>
            <a:r>
              <a:rPr lang="en-US" altLang="ko-KR" sz="1400" dirty="0" smtClean="0">
                <a:latin typeface="a타이틀고딕1" pitchFamily="18" charset="-127"/>
                <a:ea typeface="a타이틀고딕1" pitchFamily="18" charset="-127"/>
              </a:rPr>
              <a:t> &gt;</a:t>
            </a:r>
            <a:endParaRPr lang="ko-KR" altLang="en-US" sz="1400" dirty="0">
              <a:latin typeface="a타이틀고딕1" pitchFamily="18" charset="-127"/>
              <a:ea typeface="a타이틀고딕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401443" y="4024421"/>
            <a:ext cx="16977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 smtClean="0">
                <a:latin typeface="a타이틀고딕1" pitchFamily="18" charset="-127"/>
                <a:ea typeface="a타이틀고딕1" pitchFamily="18" charset="-127"/>
              </a:rPr>
              <a:t>&lt; PostDetail.html &gt;</a:t>
            </a:r>
            <a:endParaRPr lang="ko-KR" altLang="en-US" sz="1400" dirty="0">
              <a:latin typeface="a타이틀고딕1" pitchFamily="18" charset="-127"/>
              <a:ea typeface="a타이틀고딕1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047209" y="3620488"/>
            <a:ext cx="448712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 smtClean="0">
                <a:latin typeface="a타이틀고딕1" pitchFamily="18" charset="-127"/>
                <a:ea typeface="a타이틀고딕1" pitchFamily="18" charset="-127"/>
              </a:rPr>
              <a:t>작성날짜는 </a:t>
            </a:r>
            <a:r>
              <a:rPr lang="en-US" altLang="ko-KR" sz="1050" dirty="0" err="1" smtClean="0">
                <a:latin typeface="a타이틀고딕1" pitchFamily="18" charset="-127"/>
                <a:ea typeface="a타이틀고딕1" pitchFamily="18" charset="-127"/>
              </a:rPr>
              <a:t>SimpleDateFormat</a:t>
            </a:r>
            <a:r>
              <a:rPr lang="ko-KR" altLang="en-US" sz="1050" dirty="0" smtClean="0">
                <a:latin typeface="a타이틀고딕1" pitchFamily="18" charset="-127"/>
                <a:ea typeface="a타이틀고딕1" pitchFamily="18" charset="-127"/>
              </a:rPr>
              <a:t>을 활용하여 원하는 형식의 포맷으로 출력한다</a:t>
            </a:r>
            <a:r>
              <a:rPr lang="en-US" altLang="ko-KR" sz="1050" dirty="0" smtClean="0">
                <a:latin typeface="a타이틀고딕1" pitchFamily="18" charset="-127"/>
                <a:ea typeface="a타이틀고딕1" pitchFamily="18" charset="-127"/>
              </a:rPr>
              <a:t>.</a:t>
            </a:r>
            <a:endParaRPr lang="ko-KR" altLang="en-US" sz="1050" dirty="0">
              <a:latin typeface="a타이틀고딕1" pitchFamily="18" charset="-127"/>
              <a:ea typeface="a타이틀고딕1" pitchFamily="18" charset="-127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7606" y="1987833"/>
            <a:ext cx="4708339" cy="16230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3" name="그룹 2"/>
          <p:cNvGrpSpPr/>
          <p:nvPr/>
        </p:nvGrpSpPr>
        <p:grpSpPr>
          <a:xfrm>
            <a:off x="6645168" y="1044716"/>
            <a:ext cx="4183697" cy="3027198"/>
            <a:chOff x="7324982" y="478100"/>
            <a:chExt cx="5011952" cy="3626498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CF42A66-6EF9-2A4F-8D06-D191667F6199}"/>
                </a:ext>
              </a:extLst>
            </p:cNvPr>
            <p:cNvSpPr txBox="1"/>
            <p:nvPr/>
          </p:nvSpPr>
          <p:spPr>
            <a:xfrm>
              <a:off x="7987356" y="2139312"/>
              <a:ext cx="3687205" cy="276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900" dirty="0" err="1" smtClean="0">
                  <a:latin typeface="a타이틀고딕1" pitchFamily="18" charset="-127"/>
                  <a:ea typeface="a타이틀고딕1" pitchFamily="18" charset="-127"/>
                </a:rPr>
                <a:t>댓글작성</a:t>
              </a:r>
              <a:r>
                <a:rPr lang="ko-KR" altLang="en-US" sz="900" dirty="0" smtClean="0">
                  <a:latin typeface="a타이틀고딕1" pitchFamily="18" charset="-127"/>
                  <a:ea typeface="a타이틀고딕1" pitchFamily="18" charset="-127"/>
                </a:rPr>
                <a:t> 버튼을 누른 후 띄워진 </a:t>
              </a:r>
              <a:r>
                <a:rPr lang="ko-KR" altLang="en-US" sz="900" dirty="0" err="1" smtClean="0">
                  <a:latin typeface="a타이틀고딕1" pitchFamily="18" charset="-127"/>
                  <a:ea typeface="a타이틀고딕1" pitchFamily="18" charset="-127"/>
                </a:rPr>
                <a:t>모달에서</a:t>
              </a:r>
              <a:r>
                <a:rPr lang="ko-KR" altLang="en-US" sz="900" dirty="0" smtClean="0">
                  <a:latin typeface="a타이틀고딕1" pitchFamily="18" charset="-127"/>
                  <a:ea typeface="a타이틀고딕1" pitchFamily="18" charset="-127"/>
                </a:rPr>
                <a:t> </a:t>
              </a:r>
              <a:r>
                <a:rPr lang="ko-KR" altLang="en-US" sz="900" dirty="0" err="1" smtClean="0">
                  <a:latin typeface="a타이틀고딕1" pitchFamily="18" charset="-127"/>
                  <a:ea typeface="a타이틀고딕1" pitchFamily="18" charset="-127"/>
                </a:rPr>
                <a:t>댓글내용을</a:t>
              </a:r>
              <a:r>
                <a:rPr lang="ko-KR" altLang="en-US" sz="900" dirty="0" smtClean="0">
                  <a:latin typeface="a타이틀고딕1" pitchFamily="18" charset="-127"/>
                  <a:ea typeface="a타이틀고딕1" pitchFamily="18" charset="-127"/>
                </a:rPr>
                <a:t> 입력</a:t>
              </a:r>
              <a:endParaRPr lang="en-US" altLang="ko-KR" sz="900" dirty="0">
                <a:latin typeface="a타이틀고딕1" pitchFamily="18" charset="-127"/>
                <a:ea typeface="a타이틀고딕1" pitchFamily="18" charset="-127"/>
              </a:endParaRPr>
            </a:p>
          </p:txBody>
        </p:sp>
        <p:pic>
          <p:nvPicPr>
            <p:cNvPr id="4100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86898" y="478100"/>
              <a:ext cx="3088119" cy="16308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101" name="Picture 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24982" y="2924600"/>
              <a:ext cx="5011952" cy="84045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" name="아래쪽 화살표 1"/>
            <p:cNvSpPr/>
            <p:nvPr/>
          </p:nvSpPr>
          <p:spPr>
            <a:xfrm>
              <a:off x="9732104" y="2427500"/>
              <a:ext cx="197708" cy="399146"/>
            </a:xfrm>
            <a:prstGeom prst="downArrow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CF42A66-6EF9-2A4F-8D06-D191667F6199}"/>
                </a:ext>
              </a:extLst>
            </p:cNvPr>
            <p:cNvSpPr txBox="1"/>
            <p:nvPr/>
          </p:nvSpPr>
          <p:spPr>
            <a:xfrm>
              <a:off x="8781536" y="3828068"/>
              <a:ext cx="2098843" cy="276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900" dirty="0" smtClean="0">
                  <a:latin typeface="a타이틀고딕1" pitchFamily="18" charset="-127"/>
                  <a:ea typeface="a타이틀고딕1" pitchFamily="18" charset="-127"/>
                </a:rPr>
                <a:t>입력된 </a:t>
              </a:r>
              <a:r>
                <a:rPr lang="ko-KR" altLang="en-US" sz="900" dirty="0" err="1" smtClean="0">
                  <a:latin typeface="a타이틀고딕1" pitchFamily="18" charset="-127"/>
                  <a:ea typeface="a타이틀고딕1" pitchFamily="18" charset="-127"/>
                </a:rPr>
                <a:t>댓글을</a:t>
              </a:r>
              <a:r>
                <a:rPr lang="ko-KR" altLang="en-US" sz="900" dirty="0" smtClean="0">
                  <a:latin typeface="a타이틀고딕1" pitchFamily="18" charset="-127"/>
                  <a:ea typeface="a타이틀고딕1" pitchFamily="18" charset="-127"/>
                </a:rPr>
                <a:t> 확인 할 수 있다</a:t>
              </a:r>
              <a:r>
                <a:rPr lang="en-US" altLang="ko-KR" sz="900" dirty="0" smtClean="0">
                  <a:latin typeface="a타이틀고딕1" pitchFamily="18" charset="-127"/>
                  <a:ea typeface="a타이틀고딕1" pitchFamily="18" charset="-127"/>
                </a:rPr>
                <a:t>.</a:t>
              </a:r>
              <a:endParaRPr lang="en-US" altLang="ko-KR" sz="900" dirty="0">
                <a:latin typeface="a타이틀고딕1" pitchFamily="18" charset="-127"/>
                <a:ea typeface="a타이틀고딕1" pitchFamily="18" charset="-127"/>
              </a:endParaRPr>
            </a:p>
          </p:txBody>
        </p:sp>
      </p:grpSp>
      <p:pic>
        <p:nvPicPr>
          <p:cNvPr id="5124" name="Picture 4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358"/>
          <a:stretch/>
        </p:blipFill>
        <p:spPr bwMode="auto">
          <a:xfrm>
            <a:off x="1478316" y="4331772"/>
            <a:ext cx="2918897" cy="21596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7" name="TextBox 26"/>
          <p:cNvSpPr txBox="1"/>
          <p:nvPr/>
        </p:nvSpPr>
        <p:spPr>
          <a:xfrm>
            <a:off x="4418589" y="4332198"/>
            <a:ext cx="271741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 smtClean="0">
                <a:latin typeface="a타이틀고딕1" pitchFamily="18" charset="-127"/>
                <a:ea typeface="a타이틀고딕1" pitchFamily="18" charset="-127"/>
              </a:rPr>
              <a:t>Modal Button</a:t>
            </a:r>
            <a:r>
              <a:rPr lang="ko-KR" altLang="en-US" sz="1050" dirty="0" smtClean="0">
                <a:latin typeface="a타이틀고딕1" pitchFamily="18" charset="-127"/>
                <a:ea typeface="a타이틀고딕1" pitchFamily="18" charset="-127"/>
              </a:rPr>
              <a:t>의 </a:t>
            </a:r>
            <a:r>
              <a:rPr lang="en-US" altLang="ko-KR" sz="1050" dirty="0" smtClean="0">
                <a:latin typeface="a타이틀고딕1" pitchFamily="18" charset="-127"/>
                <a:ea typeface="a타이틀고딕1" pitchFamily="18" charset="-127"/>
              </a:rPr>
              <a:t>Mode</a:t>
            </a:r>
            <a:r>
              <a:rPr lang="ko-KR" altLang="en-US" sz="1050" dirty="0" smtClean="0">
                <a:latin typeface="a타이틀고딕1" pitchFamily="18" charset="-127"/>
                <a:ea typeface="a타이틀고딕1" pitchFamily="18" charset="-127"/>
              </a:rPr>
              <a:t>가 </a:t>
            </a:r>
            <a:r>
              <a:rPr lang="en-US" altLang="ko-KR" sz="1050" dirty="0" smtClean="0">
                <a:latin typeface="a타이틀고딕1" pitchFamily="18" charset="-127"/>
                <a:ea typeface="a타이틀고딕1" pitchFamily="18" charset="-127"/>
              </a:rPr>
              <a:t>ADD </a:t>
            </a:r>
            <a:r>
              <a:rPr lang="ko-KR" altLang="en-US" sz="1050" dirty="0" smtClean="0">
                <a:latin typeface="a타이틀고딕1" pitchFamily="18" charset="-127"/>
                <a:ea typeface="a타이틀고딕1" pitchFamily="18" charset="-127"/>
              </a:rPr>
              <a:t>일 경우 </a:t>
            </a:r>
            <a:endParaRPr lang="en-US" altLang="ko-KR" sz="1050" dirty="0" smtClean="0">
              <a:latin typeface="a타이틀고딕1" pitchFamily="18" charset="-127"/>
              <a:ea typeface="a타이틀고딕1" pitchFamily="18" charset="-127"/>
            </a:endParaRPr>
          </a:p>
          <a:p>
            <a:r>
              <a:rPr lang="ko-KR" altLang="en-US" sz="1050" dirty="0" err="1" smtClean="0">
                <a:latin typeface="a타이틀고딕1" pitchFamily="18" charset="-127"/>
                <a:ea typeface="a타이틀고딕1" pitchFamily="18" charset="-127"/>
              </a:rPr>
              <a:t>댓글이</a:t>
            </a:r>
            <a:r>
              <a:rPr lang="ko-KR" altLang="en-US" sz="1050" dirty="0" smtClean="0">
                <a:latin typeface="a타이틀고딕1" pitchFamily="18" charset="-127"/>
                <a:ea typeface="a타이틀고딕1" pitchFamily="18" charset="-127"/>
              </a:rPr>
              <a:t> 새로 입력되고</a:t>
            </a:r>
            <a:r>
              <a:rPr lang="en-US" altLang="ko-KR" sz="1050" dirty="0" smtClean="0">
                <a:latin typeface="a타이틀고딕1" pitchFamily="18" charset="-127"/>
                <a:ea typeface="a타이틀고딕1" pitchFamily="18" charset="-127"/>
              </a:rPr>
              <a:t>,</a:t>
            </a:r>
          </a:p>
          <a:p>
            <a:r>
              <a:rPr lang="en-US" altLang="ko-KR" sz="1050" dirty="0" smtClean="0">
                <a:latin typeface="a타이틀고딕1" pitchFamily="18" charset="-127"/>
                <a:ea typeface="a타이틀고딕1" pitchFamily="18" charset="-127"/>
              </a:rPr>
              <a:t>Mode</a:t>
            </a:r>
            <a:r>
              <a:rPr lang="ko-KR" altLang="en-US" sz="1050" dirty="0" smtClean="0">
                <a:latin typeface="a타이틀고딕1" pitchFamily="18" charset="-127"/>
                <a:ea typeface="a타이틀고딕1" pitchFamily="18" charset="-127"/>
              </a:rPr>
              <a:t>가 </a:t>
            </a:r>
            <a:r>
              <a:rPr lang="en-US" altLang="ko-KR" sz="1050" dirty="0" smtClean="0">
                <a:latin typeface="a타이틀고딕1" pitchFamily="18" charset="-127"/>
                <a:ea typeface="a타이틀고딕1" pitchFamily="18" charset="-127"/>
              </a:rPr>
              <a:t>MOD </a:t>
            </a:r>
            <a:r>
              <a:rPr lang="ko-KR" altLang="en-US" sz="1050" dirty="0" smtClean="0">
                <a:latin typeface="a타이틀고딕1" pitchFamily="18" charset="-127"/>
                <a:ea typeface="a타이틀고딕1" pitchFamily="18" charset="-127"/>
              </a:rPr>
              <a:t>상태일 경우 </a:t>
            </a:r>
            <a:endParaRPr lang="en-US" altLang="ko-KR" sz="1050" dirty="0" smtClean="0">
              <a:latin typeface="a타이틀고딕1" pitchFamily="18" charset="-127"/>
              <a:ea typeface="a타이틀고딕1" pitchFamily="18" charset="-127"/>
            </a:endParaRPr>
          </a:p>
          <a:p>
            <a:r>
              <a:rPr lang="ko-KR" altLang="en-US" sz="1050" dirty="0" err="1" smtClean="0">
                <a:latin typeface="a타이틀고딕1" pitchFamily="18" charset="-127"/>
                <a:ea typeface="a타이틀고딕1" pitchFamily="18" charset="-127"/>
              </a:rPr>
              <a:t>댓글이</a:t>
            </a:r>
            <a:r>
              <a:rPr lang="ko-KR" altLang="en-US" sz="1050" dirty="0" smtClean="0">
                <a:latin typeface="a타이틀고딕1" pitchFamily="18" charset="-127"/>
                <a:ea typeface="a타이틀고딕1" pitchFamily="18" charset="-127"/>
              </a:rPr>
              <a:t> 새로 입력되지 않고 수정</a:t>
            </a:r>
            <a:r>
              <a:rPr lang="en-US" altLang="ko-KR" sz="1050" dirty="0" smtClean="0">
                <a:latin typeface="a타이틀고딕1" pitchFamily="18" charset="-127"/>
                <a:ea typeface="a타이틀고딕1" pitchFamily="18" charset="-127"/>
              </a:rPr>
              <a:t>(Update)</a:t>
            </a:r>
            <a:r>
              <a:rPr lang="ko-KR" altLang="en-US" sz="1050" dirty="0" smtClean="0">
                <a:latin typeface="a타이틀고딕1" pitchFamily="18" charset="-127"/>
                <a:ea typeface="a타이틀고딕1" pitchFamily="18" charset="-127"/>
              </a:rPr>
              <a:t>된다</a:t>
            </a:r>
            <a:r>
              <a:rPr lang="en-US" altLang="ko-KR" sz="1050" dirty="0" smtClean="0">
                <a:latin typeface="a타이틀고딕1" pitchFamily="18" charset="-127"/>
                <a:ea typeface="a타이틀고딕1" pitchFamily="18" charset="-127"/>
              </a:rPr>
              <a:t>.</a:t>
            </a:r>
            <a:endParaRPr lang="ko-KR" altLang="en-US" sz="1050" dirty="0">
              <a:latin typeface="a타이틀고딕1" pitchFamily="18" charset="-127"/>
              <a:ea typeface="a타이틀고딕1" pitchFamily="18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171523" y="5673210"/>
            <a:ext cx="313098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 err="1" smtClean="0">
                <a:latin typeface="a타이틀고딕1" pitchFamily="18" charset="-127"/>
                <a:ea typeface="a타이틀고딕1" pitchFamily="18" charset="-127"/>
              </a:rPr>
              <a:t>댓글작성</a:t>
            </a:r>
            <a:r>
              <a:rPr lang="ko-KR" altLang="en-US" sz="1050" dirty="0" smtClean="0">
                <a:latin typeface="a타이틀고딕1" pitchFamily="18" charset="-127"/>
                <a:ea typeface="a타이틀고딕1" pitchFamily="18" charset="-127"/>
              </a:rPr>
              <a:t> 버튼을 클릭 할 시 </a:t>
            </a:r>
            <a:r>
              <a:rPr lang="en-US" altLang="ko-KR" sz="1050" dirty="0" smtClean="0">
                <a:latin typeface="a타이틀고딕1" pitchFamily="18" charset="-127"/>
                <a:ea typeface="a타이틀고딕1" pitchFamily="18" charset="-127"/>
              </a:rPr>
              <a:t>Mode</a:t>
            </a:r>
            <a:r>
              <a:rPr lang="ko-KR" altLang="en-US" sz="1050" dirty="0" smtClean="0">
                <a:latin typeface="a타이틀고딕1" pitchFamily="18" charset="-127"/>
                <a:ea typeface="a타이틀고딕1" pitchFamily="18" charset="-127"/>
              </a:rPr>
              <a:t>가 </a:t>
            </a:r>
            <a:r>
              <a:rPr lang="en-US" altLang="ko-KR" sz="1050" dirty="0" smtClean="0">
                <a:latin typeface="a타이틀고딕1" pitchFamily="18" charset="-127"/>
                <a:ea typeface="a타이틀고딕1" pitchFamily="18" charset="-127"/>
              </a:rPr>
              <a:t>ADD</a:t>
            </a:r>
            <a:r>
              <a:rPr lang="ko-KR" altLang="en-US" sz="1050" dirty="0" smtClean="0">
                <a:latin typeface="a타이틀고딕1" pitchFamily="18" charset="-127"/>
                <a:ea typeface="a타이틀고딕1" pitchFamily="18" charset="-127"/>
              </a:rPr>
              <a:t>로 설정된다</a:t>
            </a:r>
            <a:r>
              <a:rPr lang="en-US" altLang="ko-KR" sz="1050" dirty="0" smtClean="0">
                <a:latin typeface="a타이틀고딕1" pitchFamily="18" charset="-127"/>
                <a:ea typeface="a타이틀고딕1" pitchFamily="18" charset="-127"/>
              </a:rPr>
              <a:t>.</a:t>
            </a:r>
            <a:endParaRPr lang="ko-KR" altLang="en-US" sz="1050" dirty="0">
              <a:latin typeface="a타이틀고딕1" pitchFamily="18" charset="-127"/>
              <a:ea typeface="a타이틀고딕1" pitchFamily="18" charset="-127"/>
            </a:endParaRPr>
          </a:p>
        </p:txBody>
      </p:sp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7953" y="4414152"/>
            <a:ext cx="3048000" cy="1209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21281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/>
          <p:cNvGrpSpPr/>
          <p:nvPr/>
        </p:nvGrpSpPr>
        <p:grpSpPr>
          <a:xfrm>
            <a:off x="1188881" y="351819"/>
            <a:ext cx="1197764" cy="660429"/>
            <a:chOff x="1188881" y="351819"/>
            <a:chExt cx="1197764" cy="660429"/>
          </a:xfrm>
        </p:grpSpPr>
        <p:sp>
          <p:nvSpPr>
            <p:cNvPr id="8" name="TextBox 7"/>
            <p:cNvSpPr txBox="1"/>
            <p:nvPr/>
          </p:nvSpPr>
          <p:spPr>
            <a:xfrm>
              <a:off x="1188881" y="351819"/>
              <a:ext cx="104227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a타이틀고딕2" pitchFamily="18" charset="-127"/>
                  <a:ea typeface="a타이틀고딕2" pitchFamily="18" charset="-127"/>
                </a:rPr>
                <a:t>004 </a:t>
              </a:r>
              <a:r>
                <a:rPr lang="ko-KR" altLang="en-US" sz="1200" dirty="0">
                  <a:latin typeface="a타이틀고딕2" pitchFamily="18" charset="-127"/>
                  <a:ea typeface="a타이틀고딕2" pitchFamily="18" charset="-127"/>
                </a:rPr>
                <a:t>주요기능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188881" y="581361"/>
              <a:ext cx="119776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>
                  <a:latin typeface="a타이틀고딕2" pitchFamily="18" charset="-127"/>
                  <a:ea typeface="a타이틀고딕2" pitchFamily="18" charset="-127"/>
                </a:rPr>
                <a:t>소스코드</a:t>
              </a: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919910" y="1235871"/>
            <a:ext cx="11785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err="1" smtClean="0">
                <a:latin typeface="a타이틀고딕1" pitchFamily="18" charset="-127"/>
                <a:ea typeface="a타이틀고딕1" pitchFamily="18" charset="-127"/>
              </a:rPr>
              <a:t>댓글</a:t>
            </a:r>
            <a:r>
              <a:rPr lang="ko-KR" altLang="en-US" sz="2000" b="1" dirty="0" smtClean="0">
                <a:latin typeface="a타이틀고딕1" pitchFamily="18" charset="-127"/>
                <a:ea typeface="a타이틀고딕1" pitchFamily="18" charset="-127"/>
              </a:rPr>
              <a:t> 수정</a:t>
            </a:r>
            <a:endParaRPr lang="ko-KR" altLang="en-US" sz="2000" b="1" dirty="0">
              <a:latin typeface="a타이틀고딕1" pitchFamily="18" charset="-127"/>
              <a:ea typeface="a타이틀고딕1" pitchFamily="18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F6DA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3</a:t>
            </a:r>
            <a:endParaRPr lang="ko-KR" altLang="en-US" sz="32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F6DA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2</a:t>
            </a:r>
            <a:endParaRPr lang="ko-KR" altLang="en-US" sz="32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000E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78514" y="335944"/>
            <a:ext cx="72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04</a:t>
            </a:r>
            <a:endParaRPr lang="ko-KR" altLang="en-US" sz="28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23228" y="1663580"/>
            <a:ext cx="17318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 smtClean="0">
                <a:latin typeface="a타이틀고딕1" pitchFamily="18" charset="-127"/>
                <a:ea typeface="a타이틀고딕1" pitchFamily="18" charset="-127"/>
              </a:rPr>
              <a:t>&lt; </a:t>
            </a:r>
            <a:r>
              <a:rPr lang="en-US" altLang="ko-KR" sz="1400" dirty="0" err="1" smtClean="0">
                <a:latin typeface="a타이틀고딕1" pitchFamily="18" charset="-127"/>
                <a:ea typeface="a타이틀고딕1" pitchFamily="18" charset="-127"/>
              </a:rPr>
              <a:t>ReplyController</a:t>
            </a:r>
            <a:r>
              <a:rPr lang="en-US" altLang="ko-KR" sz="1400" dirty="0" smtClean="0">
                <a:latin typeface="a타이틀고딕1" pitchFamily="18" charset="-127"/>
                <a:ea typeface="a타이틀고딕1" pitchFamily="18" charset="-127"/>
              </a:rPr>
              <a:t> &gt;</a:t>
            </a:r>
            <a:endParaRPr lang="ko-KR" altLang="en-US" sz="1400" dirty="0">
              <a:latin typeface="a타이틀고딕1" pitchFamily="18" charset="-127"/>
              <a:ea typeface="a타이틀고딕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997781" y="3966755"/>
            <a:ext cx="16977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 smtClean="0">
                <a:latin typeface="a타이틀고딕1" pitchFamily="18" charset="-127"/>
                <a:ea typeface="a타이틀고딕1" pitchFamily="18" charset="-127"/>
              </a:rPr>
              <a:t>&lt; PostDetail.html &gt;</a:t>
            </a:r>
            <a:endParaRPr lang="ko-KR" altLang="en-US" sz="1400" dirty="0">
              <a:latin typeface="a타이틀고딕1" pitchFamily="18" charset="-127"/>
              <a:ea typeface="a타이틀고딕1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047209" y="3604012"/>
            <a:ext cx="448712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 smtClean="0">
                <a:latin typeface="a타이틀고딕1" pitchFamily="18" charset="-127"/>
                <a:ea typeface="a타이틀고딕1" pitchFamily="18" charset="-127"/>
              </a:rPr>
              <a:t>작성날짜는 </a:t>
            </a:r>
            <a:r>
              <a:rPr lang="en-US" altLang="ko-KR" sz="1050" dirty="0" err="1" smtClean="0">
                <a:latin typeface="a타이틀고딕1" pitchFamily="18" charset="-127"/>
                <a:ea typeface="a타이틀고딕1" pitchFamily="18" charset="-127"/>
              </a:rPr>
              <a:t>SimpleDateFormat</a:t>
            </a:r>
            <a:r>
              <a:rPr lang="ko-KR" altLang="en-US" sz="1050" dirty="0" smtClean="0">
                <a:latin typeface="a타이틀고딕1" pitchFamily="18" charset="-127"/>
                <a:ea typeface="a타이틀고딕1" pitchFamily="18" charset="-127"/>
              </a:rPr>
              <a:t>을 활용하여 원하는 형식의 포맷으로 출력한다</a:t>
            </a:r>
            <a:r>
              <a:rPr lang="en-US" altLang="ko-KR" sz="1050" dirty="0" smtClean="0">
                <a:latin typeface="a타이틀고딕1" pitchFamily="18" charset="-127"/>
                <a:ea typeface="a타이틀고딕1" pitchFamily="18" charset="-127"/>
              </a:rPr>
              <a:t>.</a:t>
            </a:r>
            <a:endParaRPr lang="ko-KR" altLang="en-US" sz="1050" dirty="0">
              <a:latin typeface="a타이틀고딕1" pitchFamily="18" charset="-127"/>
              <a:ea typeface="a타이틀고딕1" pitchFamily="18" charset="-127"/>
            </a:endParaRPr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358"/>
          <a:stretch/>
        </p:blipFill>
        <p:spPr bwMode="auto">
          <a:xfrm>
            <a:off x="1074654" y="4274106"/>
            <a:ext cx="2918897" cy="21596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7" name="TextBox 26"/>
          <p:cNvSpPr txBox="1"/>
          <p:nvPr/>
        </p:nvSpPr>
        <p:spPr>
          <a:xfrm>
            <a:off x="4006689" y="4282770"/>
            <a:ext cx="271741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 smtClean="0">
                <a:latin typeface="a타이틀고딕1" pitchFamily="18" charset="-127"/>
                <a:ea typeface="a타이틀고딕1" pitchFamily="18" charset="-127"/>
              </a:rPr>
              <a:t>Modal Button</a:t>
            </a:r>
            <a:r>
              <a:rPr lang="ko-KR" altLang="en-US" sz="1050" dirty="0" smtClean="0">
                <a:latin typeface="a타이틀고딕1" pitchFamily="18" charset="-127"/>
                <a:ea typeface="a타이틀고딕1" pitchFamily="18" charset="-127"/>
              </a:rPr>
              <a:t>의 </a:t>
            </a:r>
            <a:r>
              <a:rPr lang="en-US" altLang="ko-KR" sz="1050" dirty="0" smtClean="0">
                <a:latin typeface="a타이틀고딕1" pitchFamily="18" charset="-127"/>
                <a:ea typeface="a타이틀고딕1" pitchFamily="18" charset="-127"/>
              </a:rPr>
              <a:t>Mode</a:t>
            </a:r>
            <a:r>
              <a:rPr lang="ko-KR" altLang="en-US" sz="1050" dirty="0" smtClean="0">
                <a:latin typeface="a타이틀고딕1" pitchFamily="18" charset="-127"/>
                <a:ea typeface="a타이틀고딕1" pitchFamily="18" charset="-127"/>
              </a:rPr>
              <a:t>가 </a:t>
            </a:r>
            <a:r>
              <a:rPr lang="en-US" altLang="ko-KR" sz="1050" dirty="0" smtClean="0">
                <a:latin typeface="a타이틀고딕1" pitchFamily="18" charset="-127"/>
                <a:ea typeface="a타이틀고딕1" pitchFamily="18" charset="-127"/>
              </a:rPr>
              <a:t>ADD </a:t>
            </a:r>
            <a:r>
              <a:rPr lang="ko-KR" altLang="en-US" sz="1050" dirty="0" smtClean="0">
                <a:latin typeface="a타이틀고딕1" pitchFamily="18" charset="-127"/>
                <a:ea typeface="a타이틀고딕1" pitchFamily="18" charset="-127"/>
              </a:rPr>
              <a:t>일 경우 </a:t>
            </a:r>
            <a:endParaRPr lang="en-US" altLang="ko-KR" sz="1050" dirty="0" smtClean="0">
              <a:latin typeface="a타이틀고딕1" pitchFamily="18" charset="-127"/>
              <a:ea typeface="a타이틀고딕1" pitchFamily="18" charset="-127"/>
            </a:endParaRPr>
          </a:p>
          <a:p>
            <a:r>
              <a:rPr lang="ko-KR" altLang="en-US" sz="1050" dirty="0" err="1" smtClean="0">
                <a:latin typeface="a타이틀고딕1" pitchFamily="18" charset="-127"/>
                <a:ea typeface="a타이틀고딕1" pitchFamily="18" charset="-127"/>
              </a:rPr>
              <a:t>댓글이</a:t>
            </a:r>
            <a:r>
              <a:rPr lang="ko-KR" altLang="en-US" sz="1050" dirty="0" smtClean="0">
                <a:latin typeface="a타이틀고딕1" pitchFamily="18" charset="-127"/>
                <a:ea typeface="a타이틀고딕1" pitchFamily="18" charset="-127"/>
              </a:rPr>
              <a:t> 새로 입력되고</a:t>
            </a:r>
            <a:r>
              <a:rPr lang="en-US" altLang="ko-KR" sz="1050" dirty="0" smtClean="0">
                <a:latin typeface="a타이틀고딕1" pitchFamily="18" charset="-127"/>
                <a:ea typeface="a타이틀고딕1" pitchFamily="18" charset="-127"/>
              </a:rPr>
              <a:t>,</a:t>
            </a:r>
          </a:p>
          <a:p>
            <a:r>
              <a:rPr lang="en-US" altLang="ko-KR" sz="1050" dirty="0" smtClean="0">
                <a:latin typeface="a타이틀고딕1" pitchFamily="18" charset="-127"/>
                <a:ea typeface="a타이틀고딕1" pitchFamily="18" charset="-127"/>
              </a:rPr>
              <a:t>Mode</a:t>
            </a:r>
            <a:r>
              <a:rPr lang="ko-KR" altLang="en-US" sz="1050" dirty="0" smtClean="0">
                <a:latin typeface="a타이틀고딕1" pitchFamily="18" charset="-127"/>
                <a:ea typeface="a타이틀고딕1" pitchFamily="18" charset="-127"/>
              </a:rPr>
              <a:t>가 </a:t>
            </a:r>
            <a:r>
              <a:rPr lang="en-US" altLang="ko-KR" sz="1050" dirty="0" smtClean="0">
                <a:latin typeface="a타이틀고딕1" pitchFamily="18" charset="-127"/>
                <a:ea typeface="a타이틀고딕1" pitchFamily="18" charset="-127"/>
              </a:rPr>
              <a:t>MOD </a:t>
            </a:r>
            <a:r>
              <a:rPr lang="ko-KR" altLang="en-US" sz="1050" dirty="0" smtClean="0">
                <a:latin typeface="a타이틀고딕1" pitchFamily="18" charset="-127"/>
                <a:ea typeface="a타이틀고딕1" pitchFamily="18" charset="-127"/>
              </a:rPr>
              <a:t>상태일 경우 </a:t>
            </a:r>
            <a:endParaRPr lang="en-US" altLang="ko-KR" sz="1050" dirty="0" smtClean="0">
              <a:latin typeface="a타이틀고딕1" pitchFamily="18" charset="-127"/>
              <a:ea typeface="a타이틀고딕1" pitchFamily="18" charset="-127"/>
            </a:endParaRPr>
          </a:p>
          <a:p>
            <a:r>
              <a:rPr lang="ko-KR" altLang="en-US" sz="1050" dirty="0" err="1" smtClean="0">
                <a:latin typeface="a타이틀고딕1" pitchFamily="18" charset="-127"/>
                <a:ea typeface="a타이틀고딕1" pitchFamily="18" charset="-127"/>
              </a:rPr>
              <a:t>댓글이</a:t>
            </a:r>
            <a:r>
              <a:rPr lang="ko-KR" altLang="en-US" sz="1050" dirty="0" smtClean="0">
                <a:latin typeface="a타이틀고딕1" pitchFamily="18" charset="-127"/>
                <a:ea typeface="a타이틀고딕1" pitchFamily="18" charset="-127"/>
              </a:rPr>
              <a:t> 새로 입력되지 않고 수정</a:t>
            </a:r>
            <a:r>
              <a:rPr lang="en-US" altLang="ko-KR" sz="1050" dirty="0" smtClean="0">
                <a:latin typeface="a타이틀고딕1" pitchFamily="18" charset="-127"/>
                <a:ea typeface="a타이틀고딕1" pitchFamily="18" charset="-127"/>
              </a:rPr>
              <a:t>(Update)</a:t>
            </a:r>
            <a:r>
              <a:rPr lang="ko-KR" altLang="en-US" sz="1050" dirty="0" smtClean="0">
                <a:latin typeface="a타이틀고딕1" pitchFamily="18" charset="-127"/>
                <a:ea typeface="a타이틀고딕1" pitchFamily="18" charset="-127"/>
              </a:rPr>
              <a:t>된다</a:t>
            </a:r>
            <a:r>
              <a:rPr lang="en-US" altLang="ko-KR" sz="1050" dirty="0" smtClean="0">
                <a:latin typeface="a타이틀고딕1" pitchFamily="18" charset="-127"/>
                <a:ea typeface="a타이틀고딕1" pitchFamily="18" charset="-127"/>
              </a:rPr>
              <a:t>.</a:t>
            </a:r>
            <a:endParaRPr lang="ko-KR" altLang="en-US" sz="1050" dirty="0">
              <a:latin typeface="a타이틀고딕1" pitchFamily="18" charset="-127"/>
              <a:ea typeface="a타이틀고딕1" pitchFamily="18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840985" y="6105701"/>
            <a:ext cx="332494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 err="1" smtClean="0">
                <a:latin typeface="a타이틀고딕1" pitchFamily="18" charset="-127"/>
                <a:ea typeface="a타이틀고딕1" pitchFamily="18" charset="-127"/>
              </a:rPr>
              <a:t>댓글의</a:t>
            </a:r>
            <a:r>
              <a:rPr lang="en-US" altLang="ko-KR" sz="1050" dirty="0">
                <a:latin typeface="a타이틀고딕1" pitchFamily="18" charset="-127"/>
                <a:ea typeface="a타이틀고딕1" pitchFamily="18" charset="-127"/>
              </a:rPr>
              <a:t> </a:t>
            </a:r>
            <a:r>
              <a:rPr lang="ko-KR" altLang="en-US" sz="1050" dirty="0" smtClean="0">
                <a:latin typeface="a타이틀고딕1" pitchFamily="18" charset="-127"/>
                <a:ea typeface="a타이틀고딕1" pitchFamily="18" charset="-127"/>
              </a:rPr>
              <a:t>내용을 직접 클릭 할 시 </a:t>
            </a:r>
            <a:r>
              <a:rPr lang="en-US" altLang="ko-KR" sz="1050" dirty="0" smtClean="0">
                <a:latin typeface="a타이틀고딕1" pitchFamily="18" charset="-127"/>
                <a:ea typeface="a타이틀고딕1" pitchFamily="18" charset="-127"/>
              </a:rPr>
              <a:t>Mode</a:t>
            </a:r>
            <a:r>
              <a:rPr lang="ko-KR" altLang="en-US" sz="1050" dirty="0" smtClean="0">
                <a:latin typeface="a타이틀고딕1" pitchFamily="18" charset="-127"/>
                <a:ea typeface="a타이틀고딕1" pitchFamily="18" charset="-127"/>
              </a:rPr>
              <a:t>가 </a:t>
            </a:r>
            <a:r>
              <a:rPr lang="en-US" altLang="ko-KR" sz="1050" dirty="0" smtClean="0">
                <a:latin typeface="a타이틀고딕1" pitchFamily="18" charset="-127"/>
                <a:ea typeface="a타이틀고딕1" pitchFamily="18" charset="-127"/>
              </a:rPr>
              <a:t>MOD</a:t>
            </a:r>
            <a:r>
              <a:rPr lang="ko-KR" altLang="en-US" sz="1050" dirty="0" smtClean="0">
                <a:latin typeface="a타이틀고딕1" pitchFamily="18" charset="-127"/>
                <a:ea typeface="a타이틀고딕1" pitchFamily="18" charset="-127"/>
              </a:rPr>
              <a:t>로 설정된다</a:t>
            </a:r>
            <a:r>
              <a:rPr lang="en-US" altLang="ko-KR" sz="1050" dirty="0" smtClean="0">
                <a:latin typeface="a타이틀고딕1" pitchFamily="18" charset="-127"/>
                <a:ea typeface="a타이틀고딕1" pitchFamily="18" charset="-127"/>
              </a:rPr>
              <a:t>.</a:t>
            </a:r>
            <a:endParaRPr lang="ko-KR" altLang="en-US" sz="1050" dirty="0">
              <a:latin typeface="a타이틀고딕1" pitchFamily="18" charset="-127"/>
              <a:ea typeface="a타이틀고딕1" pitchFamily="18" charset="-127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209" y="1987397"/>
            <a:ext cx="4730085" cy="16107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5" name="그룹 4"/>
          <p:cNvGrpSpPr/>
          <p:nvPr/>
        </p:nvGrpSpPr>
        <p:grpSpPr>
          <a:xfrm>
            <a:off x="6682913" y="1026974"/>
            <a:ext cx="4132176" cy="3242649"/>
            <a:chOff x="6682913" y="994022"/>
            <a:chExt cx="4132176" cy="3242649"/>
          </a:xfrm>
        </p:grpSpPr>
        <p:grpSp>
          <p:nvGrpSpPr>
            <p:cNvPr id="3" name="그룹 2"/>
            <p:cNvGrpSpPr/>
            <p:nvPr/>
          </p:nvGrpSpPr>
          <p:grpSpPr>
            <a:xfrm>
              <a:off x="6789558" y="2431403"/>
              <a:ext cx="3894918" cy="1805268"/>
              <a:chOff x="7497957" y="2139312"/>
              <a:chExt cx="4666003" cy="2162663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CF42A66-6EF9-2A4F-8D06-D191667F6199}"/>
                  </a:ext>
                </a:extLst>
              </p:cNvPr>
              <p:cNvSpPr txBox="1"/>
              <p:nvPr/>
            </p:nvSpPr>
            <p:spPr>
              <a:xfrm>
                <a:off x="7704308" y="2139312"/>
                <a:ext cx="4282013" cy="2765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900" dirty="0" err="1" smtClean="0">
                    <a:latin typeface="a타이틀고딕1" pitchFamily="18" charset="-127"/>
                    <a:ea typeface="a타이틀고딕1" pitchFamily="18" charset="-127"/>
                  </a:rPr>
                  <a:t>댓글의</a:t>
                </a:r>
                <a:r>
                  <a:rPr lang="ko-KR" altLang="en-US" sz="900" dirty="0" smtClean="0">
                    <a:latin typeface="a타이틀고딕1" pitchFamily="18" charset="-127"/>
                    <a:ea typeface="a타이틀고딕1" pitchFamily="18" charset="-127"/>
                  </a:rPr>
                  <a:t> 내용을 직접 클릭하면 수정 또는 삭제 작업 </a:t>
                </a:r>
                <a:r>
                  <a:rPr lang="ko-KR" altLang="en-US" sz="900" dirty="0" err="1" smtClean="0">
                    <a:latin typeface="a타이틀고딕1" pitchFamily="18" charset="-127"/>
                    <a:ea typeface="a타이틀고딕1" pitchFamily="18" charset="-127"/>
                  </a:rPr>
                  <a:t>모달창이</a:t>
                </a:r>
                <a:r>
                  <a:rPr lang="ko-KR" altLang="en-US" sz="900" dirty="0" smtClean="0">
                    <a:latin typeface="a타이틀고딕1" pitchFamily="18" charset="-127"/>
                    <a:ea typeface="a타이틀고딕1" pitchFamily="18" charset="-127"/>
                  </a:rPr>
                  <a:t> 뜬다</a:t>
                </a:r>
                <a:r>
                  <a:rPr lang="en-US" altLang="ko-KR" sz="900" dirty="0" smtClean="0">
                    <a:latin typeface="a타이틀고딕1" pitchFamily="18" charset="-127"/>
                    <a:ea typeface="a타이틀고딕1" pitchFamily="18" charset="-127"/>
                  </a:rPr>
                  <a:t>.</a:t>
                </a:r>
                <a:endParaRPr lang="en-US" altLang="ko-KR" sz="900" dirty="0">
                  <a:latin typeface="a타이틀고딕1" pitchFamily="18" charset="-127"/>
                  <a:ea typeface="a타이틀고딕1" pitchFamily="18" charset="-127"/>
                </a:endParaRPr>
              </a:p>
            </p:txBody>
          </p:sp>
          <p:sp>
            <p:nvSpPr>
              <p:cNvPr id="2" name="아래쪽 화살표 1"/>
              <p:cNvSpPr/>
              <p:nvPr/>
            </p:nvSpPr>
            <p:spPr>
              <a:xfrm>
                <a:off x="9732104" y="2427500"/>
                <a:ext cx="197708" cy="399146"/>
              </a:xfrm>
              <a:prstGeom prst="downArrow">
                <a:avLst/>
              </a:prstGeom>
              <a:solidFill>
                <a:schemeClr val="accent1"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CF42A66-6EF9-2A4F-8D06-D191667F6199}"/>
                  </a:ext>
                </a:extLst>
              </p:cNvPr>
              <p:cNvSpPr txBox="1"/>
              <p:nvPr/>
            </p:nvSpPr>
            <p:spPr>
              <a:xfrm>
                <a:off x="7497957" y="4025444"/>
                <a:ext cx="4666003" cy="276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900" dirty="0" smtClean="0">
                    <a:latin typeface="a타이틀고딕1" pitchFamily="18" charset="-127"/>
                    <a:ea typeface="a타이틀고딕1" pitchFamily="18" charset="-127"/>
                  </a:rPr>
                  <a:t>입력 </a:t>
                </a:r>
                <a:r>
                  <a:rPr lang="en-US" altLang="ko-KR" sz="900" dirty="0" smtClean="0">
                    <a:latin typeface="a타이틀고딕1" pitchFamily="18" charset="-127"/>
                    <a:ea typeface="a타이틀고딕1" pitchFamily="18" charset="-127"/>
                  </a:rPr>
                  <a:t>/ </a:t>
                </a:r>
                <a:r>
                  <a:rPr lang="ko-KR" altLang="en-US" sz="900" dirty="0" smtClean="0">
                    <a:latin typeface="a타이틀고딕1" pitchFamily="18" charset="-127"/>
                    <a:ea typeface="a타이틀고딕1" pitchFamily="18" charset="-127"/>
                  </a:rPr>
                  <a:t>수정 버튼을 클릭하면 </a:t>
                </a:r>
                <a:r>
                  <a:rPr lang="ko-KR" altLang="en-US" sz="900" dirty="0" err="1" smtClean="0">
                    <a:latin typeface="a타이틀고딕1" pitchFamily="18" charset="-127"/>
                    <a:ea typeface="a타이틀고딕1" pitchFamily="18" charset="-127"/>
                  </a:rPr>
                  <a:t>댓글의</a:t>
                </a:r>
                <a:r>
                  <a:rPr lang="ko-KR" altLang="en-US" sz="900" dirty="0" smtClean="0">
                    <a:latin typeface="a타이틀고딕1" pitchFamily="18" charset="-127"/>
                    <a:ea typeface="a타이틀고딕1" pitchFamily="18" charset="-127"/>
                  </a:rPr>
                  <a:t> 내용이 수정된 것을 확인 할 수 있다</a:t>
                </a:r>
                <a:r>
                  <a:rPr lang="en-US" altLang="ko-KR" sz="900" dirty="0" smtClean="0">
                    <a:latin typeface="a타이틀고딕1" pitchFamily="18" charset="-127"/>
                    <a:ea typeface="a타이틀고딕1" pitchFamily="18" charset="-127"/>
                  </a:rPr>
                  <a:t>.</a:t>
                </a:r>
                <a:endParaRPr lang="en-US" altLang="ko-KR" sz="900" dirty="0">
                  <a:latin typeface="a타이틀고딕1" pitchFamily="18" charset="-127"/>
                  <a:ea typeface="a타이틀고딕1" pitchFamily="18" charset="-127"/>
                </a:endParaRPr>
              </a:p>
            </p:txBody>
          </p:sp>
        </p:grpSp>
        <p:pic>
          <p:nvPicPr>
            <p:cNvPr id="6147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32109" y="994022"/>
              <a:ext cx="2609816" cy="13979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148" name="Picture 4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82913" y="3081093"/>
              <a:ext cx="4132176" cy="90012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7902" y="4439292"/>
            <a:ext cx="3324225" cy="1657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58188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/>
          <p:cNvGrpSpPr/>
          <p:nvPr/>
        </p:nvGrpSpPr>
        <p:grpSpPr>
          <a:xfrm>
            <a:off x="1188881" y="351819"/>
            <a:ext cx="1197764" cy="660429"/>
            <a:chOff x="1188881" y="351819"/>
            <a:chExt cx="1197764" cy="660429"/>
          </a:xfrm>
        </p:grpSpPr>
        <p:sp>
          <p:nvSpPr>
            <p:cNvPr id="8" name="TextBox 7"/>
            <p:cNvSpPr txBox="1"/>
            <p:nvPr/>
          </p:nvSpPr>
          <p:spPr>
            <a:xfrm>
              <a:off x="1188881" y="351819"/>
              <a:ext cx="104227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a타이틀고딕2" pitchFamily="18" charset="-127"/>
                  <a:ea typeface="a타이틀고딕2" pitchFamily="18" charset="-127"/>
                </a:rPr>
                <a:t>004 </a:t>
              </a:r>
              <a:r>
                <a:rPr lang="ko-KR" altLang="en-US" sz="1200" dirty="0">
                  <a:latin typeface="a타이틀고딕2" pitchFamily="18" charset="-127"/>
                  <a:ea typeface="a타이틀고딕2" pitchFamily="18" charset="-127"/>
                </a:rPr>
                <a:t>주요기능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188881" y="581361"/>
              <a:ext cx="119776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>
                  <a:latin typeface="a타이틀고딕2" pitchFamily="18" charset="-127"/>
                  <a:ea typeface="a타이틀고딕2" pitchFamily="18" charset="-127"/>
                </a:rPr>
                <a:t>소스코드</a:t>
              </a: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919910" y="1367679"/>
            <a:ext cx="11817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err="1" smtClean="0">
                <a:latin typeface="a타이틀고딕1" pitchFamily="18" charset="-127"/>
                <a:ea typeface="a타이틀고딕1" pitchFamily="18" charset="-127"/>
              </a:rPr>
              <a:t>댓글</a:t>
            </a:r>
            <a:r>
              <a:rPr lang="ko-KR" altLang="en-US" sz="2000" b="1" dirty="0" smtClean="0">
                <a:latin typeface="a타이틀고딕1" pitchFamily="18" charset="-127"/>
                <a:ea typeface="a타이틀고딕1" pitchFamily="18" charset="-127"/>
              </a:rPr>
              <a:t> 삭제</a:t>
            </a:r>
            <a:endParaRPr lang="ko-KR" altLang="en-US" sz="2000" b="1" dirty="0">
              <a:latin typeface="a타이틀고딕1" pitchFamily="18" charset="-127"/>
              <a:ea typeface="a타이틀고딕1" pitchFamily="18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F6DA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3</a:t>
            </a:r>
            <a:endParaRPr lang="ko-KR" altLang="en-US" sz="32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F6DA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2</a:t>
            </a:r>
            <a:endParaRPr lang="ko-KR" altLang="en-US" sz="32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000E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78514" y="335944"/>
            <a:ext cx="72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04</a:t>
            </a:r>
            <a:endParaRPr lang="ko-KR" altLang="en-US" sz="28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23228" y="1910720"/>
            <a:ext cx="17318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 smtClean="0">
                <a:latin typeface="a타이틀고딕1" pitchFamily="18" charset="-127"/>
                <a:ea typeface="a타이틀고딕1" pitchFamily="18" charset="-127"/>
              </a:rPr>
              <a:t>&lt; </a:t>
            </a:r>
            <a:r>
              <a:rPr lang="en-US" altLang="ko-KR" sz="1400" dirty="0" err="1" smtClean="0">
                <a:latin typeface="a타이틀고딕1" pitchFamily="18" charset="-127"/>
                <a:ea typeface="a타이틀고딕1" pitchFamily="18" charset="-127"/>
              </a:rPr>
              <a:t>ReplyController</a:t>
            </a:r>
            <a:r>
              <a:rPr lang="en-US" altLang="ko-KR" sz="1400" dirty="0" smtClean="0">
                <a:latin typeface="a타이틀고딕1" pitchFamily="18" charset="-127"/>
                <a:ea typeface="a타이틀고딕1" pitchFamily="18" charset="-127"/>
              </a:rPr>
              <a:t> &gt;</a:t>
            </a:r>
            <a:endParaRPr lang="ko-KR" altLang="en-US" sz="1400" dirty="0">
              <a:latin typeface="a타이틀고딕1" pitchFamily="18" charset="-127"/>
              <a:ea typeface="a타이틀고딕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997781" y="3645858"/>
            <a:ext cx="16977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 smtClean="0">
                <a:latin typeface="a타이틀고딕1" pitchFamily="18" charset="-127"/>
                <a:ea typeface="a타이틀고딕1" pitchFamily="18" charset="-127"/>
              </a:rPr>
              <a:t>&lt; PostDetail.html &gt;</a:t>
            </a:r>
            <a:endParaRPr lang="ko-KR" altLang="en-US" sz="1400" dirty="0">
              <a:latin typeface="a타이틀고딕1" pitchFamily="18" charset="-127"/>
              <a:ea typeface="a타이틀고딕1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047209" y="5403692"/>
            <a:ext cx="36679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 smtClean="0">
                <a:latin typeface="a타이틀고딕1" pitchFamily="18" charset="-127"/>
                <a:ea typeface="a타이틀고딕1" pitchFamily="18" charset="-127"/>
              </a:rPr>
              <a:t>모달창의</a:t>
            </a:r>
            <a:r>
              <a:rPr lang="ko-KR" altLang="en-US" sz="1400" dirty="0" smtClean="0">
                <a:latin typeface="a타이틀고딕1" pitchFamily="18" charset="-127"/>
                <a:ea typeface="a타이틀고딕1" pitchFamily="18" charset="-127"/>
              </a:rPr>
              <a:t> 삭제버튼을 클릭하면 </a:t>
            </a:r>
            <a:r>
              <a:rPr lang="ko-KR" altLang="en-US" sz="1400" dirty="0" err="1" smtClean="0">
                <a:latin typeface="a타이틀고딕1" pitchFamily="18" charset="-127"/>
                <a:ea typeface="a타이틀고딕1" pitchFamily="18" charset="-127"/>
              </a:rPr>
              <a:t>댓글이</a:t>
            </a:r>
            <a:r>
              <a:rPr lang="ko-KR" altLang="en-US" sz="1400" dirty="0" smtClean="0">
                <a:latin typeface="a타이틀고딕1" pitchFamily="18" charset="-127"/>
                <a:ea typeface="a타이틀고딕1" pitchFamily="18" charset="-127"/>
              </a:rPr>
              <a:t> 삭제된다</a:t>
            </a:r>
            <a:r>
              <a:rPr lang="en-US" altLang="ko-KR" sz="1400" dirty="0" smtClean="0">
                <a:latin typeface="a타이틀고딕1" pitchFamily="18" charset="-127"/>
                <a:ea typeface="a타이틀고딕1" pitchFamily="18" charset="-127"/>
              </a:rPr>
              <a:t>.</a:t>
            </a:r>
            <a:endParaRPr lang="ko-KR" altLang="en-US" sz="1400" dirty="0">
              <a:latin typeface="a타이틀고딕1" pitchFamily="18" charset="-127"/>
              <a:ea typeface="a타이틀고딕1" pitchFamily="18" charset="-127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655" y="2259486"/>
            <a:ext cx="5887154" cy="10316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655" y="3953635"/>
            <a:ext cx="4067656" cy="13980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6" name="그룹 5"/>
          <p:cNvGrpSpPr/>
          <p:nvPr/>
        </p:nvGrpSpPr>
        <p:grpSpPr>
          <a:xfrm>
            <a:off x="6583220" y="2220437"/>
            <a:ext cx="4933047" cy="3439867"/>
            <a:chOff x="6401990" y="1900674"/>
            <a:chExt cx="4933047" cy="3439867"/>
          </a:xfrm>
        </p:grpSpPr>
        <p:grpSp>
          <p:nvGrpSpPr>
            <p:cNvPr id="5" name="그룹 4"/>
            <p:cNvGrpSpPr/>
            <p:nvPr/>
          </p:nvGrpSpPr>
          <p:grpSpPr>
            <a:xfrm>
              <a:off x="6896203" y="1900674"/>
              <a:ext cx="3894918" cy="3439867"/>
              <a:chOff x="6789558" y="796804"/>
              <a:chExt cx="3894918" cy="3439867"/>
            </a:xfrm>
          </p:grpSpPr>
          <p:grpSp>
            <p:nvGrpSpPr>
              <p:cNvPr id="3" name="그룹 2"/>
              <p:cNvGrpSpPr/>
              <p:nvPr/>
            </p:nvGrpSpPr>
            <p:grpSpPr>
              <a:xfrm>
                <a:off x="6789558" y="2431403"/>
                <a:ext cx="3894918" cy="1805268"/>
                <a:chOff x="7497957" y="2139312"/>
                <a:chExt cx="4666003" cy="2162663"/>
              </a:xfrm>
            </p:grpSpPr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ACF42A66-6EF9-2A4F-8D06-D191667F6199}"/>
                    </a:ext>
                  </a:extLst>
                </p:cNvPr>
                <p:cNvSpPr txBox="1"/>
                <p:nvPr/>
              </p:nvSpPr>
              <p:spPr>
                <a:xfrm>
                  <a:off x="7704308" y="2139312"/>
                  <a:ext cx="4282013" cy="2765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900" dirty="0" err="1" smtClean="0">
                      <a:latin typeface="a타이틀고딕1" pitchFamily="18" charset="-127"/>
                      <a:ea typeface="a타이틀고딕1" pitchFamily="18" charset="-127"/>
                    </a:rPr>
                    <a:t>댓글의</a:t>
                  </a:r>
                  <a:r>
                    <a:rPr lang="ko-KR" altLang="en-US" sz="900" dirty="0" smtClean="0">
                      <a:latin typeface="a타이틀고딕1" pitchFamily="18" charset="-127"/>
                      <a:ea typeface="a타이틀고딕1" pitchFamily="18" charset="-127"/>
                    </a:rPr>
                    <a:t> 내용을 직접 클릭하면 수정 또는 삭제 작업 </a:t>
                  </a:r>
                  <a:r>
                    <a:rPr lang="ko-KR" altLang="en-US" sz="900" dirty="0" err="1" smtClean="0">
                      <a:latin typeface="a타이틀고딕1" pitchFamily="18" charset="-127"/>
                      <a:ea typeface="a타이틀고딕1" pitchFamily="18" charset="-127"/>
                    </a:rPr>
                    <a:t>모달창이</a:t>
                  </a:r>
                  <a:r>
                    <a:rPr lang="ko-KR" altLang="en-US" sz="900" dirty="0" smtClean="0">
                      <a:latin typeface="a타이틀고딕1" pitchFamily="18" charset="-127"/>
                      <a:ea typeface="a타이틀고딕1" pitchFamily="18" charset="-127"/>
                    </a:rPr>
                    <a:t> 뜬다</a:t>
                  </a:r>
                  <a:r>
                    <a:rPr lang="en-US" altLang="ko-KR" sz="900" dirty="0" smtClean="0">
                      <a:latin typeface="a타이틀고딕1" pitchFamily="18" charset="-127"/>
                      <a:ea typeface="a타이틀고딕1" pitchFamily="18" charset="-127"/>
                    </a:rPr>
                    <a:t>.</a:t>
                  </a:r>
                  <a:endParaRPr lang="en-US" altLang="ko-KR" sz="900" dirty="0">
                    <a:latin typeface="a타이틀고딕1" pitchFamily="18" charset="-127"/>
                    <a:ea typeface="a타이틀고딕1" pitchFamily="18" charset="-127"/>
                  </a:endParaRPr>
                </a:p>
              </p:txBody>
            </p:sp>
            <p:sp>
              <p:nvSpPr>
                <p:cNvPr id="2" name="아래쪽 화살표 1"/>
                <p:cNvSpPr/>
                <p:nvPr/>
              </p:nvSpPr>
              <p:spPr>
                <a:xfrm>
                  <a:off x="9732104" y="2427500"/>
                  <a:ext cx="197708" cy="399146"/>
                </a:xfrm>
                <a:prstGeom prst="downArrow">
                  <a:avLst/>
                </a:prstGeom>
                <a:solidFill>
                  <a:schemeClr val="accent1">
                    <a:alpha val="7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ACF42A66-6EF9-2A4F-8D06-D191667F6199}"/>
                    </a:ext>
                  </a:extLst>
                </p:cNvPr>
                <p:cNvSpPr txBox="1"/>
                <p:nvPr/>
              </p:nvSpPr>
              <p:spPr>
                <a:xfrm>
                  <a:off x="7497957" y="4025444"/>
                  <a:ext cx="4666003" cy="2765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900" dirty="0" smtClean="0">
                      <a:latin typeface="a타이틀고딕1" pitchFamily="18" charset="-127"/>
                      <a:ea typeface="a타이틀고딕1" pitchFamily="18" charset="-127"/>
                    </a:rPr>
                    <a:t>삭제 버튼을 클릭하면 </a:t>
                  </a:r>
                  <a:r>
                    <a:rPr lang="ko-KR" altLang="en-US" sz="900" dirty="0" err="1" smtClean="0">
                      <a:latin typeface="a타이틀고딕1" pitchFamily="18" charset="-127"/>
                      <a:ea typeface="a타이틀고딕1" pitchFamily="18" charset="-127"/>
                    </a:rPr>
                    <a:t>댓글이</a:t>
                  </a:r>
                  <a:r>
                    <a:rPr lang="ko-KR" altLang="en-US" sz="900" dirty="0" smtClean="0">
                      <a:latin typeface="a타이틀고딕1" pitchFamily="18" charset="-127"/>
                      <a:ea typeface="a타이틀고딕1" pitchFamily="18" charset="-127"/>
                    </a:rPr>
                    <a:t> 삭제된 것을 확인 할 수 있다</a:t>
                  </a:r>
                  <a:r>
                    <a:rPr lang="en-US" altLang="ko-KR" sz="900" dirty="0" smtClean="0">
                      <a:latin typeface="a타이틀고딕1" pitchFamily="18" charset="-127"/>
                      <a:ea typeface="a타이틀고딕1" pitchFamily="18" charset="-127"/>
                    </a:rPr>
                    <a:t>.</a:t>
                  </a:r>
                  <a:endParaRPr lang="en-US" altLang="ko-KR" sz="900" dirty="0">
                    <a:latin typeface="a타이틀고딕1" pitchFamily="18" charset="-127"/>
                    <a:ea typeface="a타이틀고딕1" pitchFamily="18" charset="-127"/>
                  </a:endParaRPr>
                </a:p>
              </p:txBody>
            </p:sp>
          </p:grpSp>
          <p:pic>
            <p:nvPicPr>
              <p:cNvPr id="6147" name="Picture 3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217715" y="796804"/>
                <a:ext cx="3038603" cy="162760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pic>
          <p:nvPicPr>
            <p:cNvPr id="7172" name="Picture 4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01990" y="4177122"/>
              <a:ext cx="4933047" cy="82806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259315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1</a:t>
            </a:r>
            <a:endParaRPr lang="ko-KR" altLang="en-US" sz="32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1188881" y="351819"/>
            <a:ext cx="1197764" cy="660429"/>
            <a:chOff x="1188881" y="351819"/>
            <a:chExt cx="1197764" cy="660429"/>
          </a:xfrm>
        </p:grpSpPr>
        <p:sp>
          <p:nvSpPr>
            <p:cNvPr id="8" name="TextBox 7"/>
            <p:cNvSpPr txBox="1"/>
            <p:nvPr/>
          </p:nvSpPr>
          <p:spPr>
            <a:xfrm>
              <a:off x="1188881" y="351819"/>
              <a:ext cx="104227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a타이틀고딕2" pitchFamily="18" charset="-127"/>
                  <a:ea typeface="a타이틀고딕2" pitchFamily="18" charset="-127"/>
                </a:rPr>
                <a:t>004 </a:t>
              </a:r>
              <a:r>
                <a:rPr lang="ko-KR" altLang="en-US" sz="1200" dirty="0">
                  <a:latin typeface="a타이틀고딕2" pitchFamily="18" charset="-127"/>
                  <a:ea typeface="a타이틀고딕2" pitchFamily="18" charset="-127"/>
                </a:rPr>
                <a:t>주요기능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188881" y="581361"/>
              <a:ext cx="119776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>
                  <a:latin typeface="a타이틀고딕2" pitchFamily="18" charset="-127"/>
                  <a:ea typeface="a타이틀고딕2" pitchFamily="18" charset="-127"/>
                </a:rPr>
                <a:t>소스코드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ACF42A66-6EF9-2A4F-8D06-D191667F6199}"/>
              </a:ext>
            </a:extLst>
          </p:cNvPr>
          <p:cNvSpPr txBox="1"/>
          <p:nvPr/>
        </p:nvSpPr>
        <p:spPr>
          <a:xfrm>
            <a:off x="619789" y="1457065"/>
            <a:ext cx="32556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게시물 담을 </a:t>
            </a:r>
            <a:r>
              <a:rPr lang="en-US" altLang="ko-KR" sz="1600" dirty="0" smtClean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cart model </a:t>
            </a:r>
            <a:r>
              <a:rPr lang="ko-KR" altLang="en-US" sz="1600" dirty="0" smtClean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설정</a:t>
            </a:r>
            <a:endParaRPr lang="en-US" altLang="ko-KR" sz="1600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440" y="2148488"/>
            <a:ext cx="2511718" cy="1612582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9682" y="490318"/>
            <a:ext cx="6116877" cy="6101051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F6DA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3</a:t>
            </a:r>
            <a:endParaRPr lang="ko-KR" altLang="en-US" sz="32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F6DA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2</a:t>
            </a:r>
            <a:endParaRPr lang="ko-KR" altLang="en-US" sz="32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000E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78514" y="335944"/>
            <a:ext cx="72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04</a:t>
            </a:r>
            <a:endParaRPr lang="ko-KR" altLang="en-US" sz="28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901371" y="3091542"/>
            <a:ext cx="1175659" cy="261257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20" name="직선 화살표 연결선 19"/>
          <p:cNvCxnSpPr/>
          <p:nvPr/>
        </p:nvCxnSpPr>
        <p:spPr>
          <a:xfrm flipV="1">
            <a:off x="3077030" y="3203831"/>
            <a:ext cx="1398524" cy="2021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780822" y="1016124"/>
            <a:ext cx="21755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 smtClean="0">
                <a:latin typeface="a타이틀고딕1" pitchFamily="18" charset="-127"/>
                <a:ea typeface="a타이틀고딕1" pitchFamily="18" charset="-127"/>
              </a:rPr>
              <a:t>게시물을 담을 카트</a:t>
            </a:r>
            <a:endParaRPr lang="ko-KR" altLang="en-US" sz="2000" b="1" dirty="0">
              <a:latin typeface="a타이틀고딕1" pitchFamily="18" charset="-127"/>
              <a:ea typeface="a타이틀고딕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71828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1</a:t>
            </a:r>
            <a:endParaRPr lang="ko-KR" altLang="en-US" sz="32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1188881" y="351819"/>
            <a:ext cx="1197764" cy="660429"/>
            <a:chOff x="1188881" y="351819"/>
            <a:chExt cx="1197764" cy="660429"/>
          </a:xfrm>
        </p:grpSpPr>
        <p:sp>
          <p:nvSpPr>
            <p:cNvPr id="8" name="TextBox 7"/>
            <p:cNvSpPr txBox="1"/>
            <p:nvPr/>
          </p:nvSpPr>
          <p:spPr>
            <a:xfrm>
              <a:off x="1188881" y="351819"/>
              <a:ext cx="104227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a타이틀고딕2" pitchFamily="18" charset="-127"/>
                  <a:ea typeface="a타이틀고딕2" pitchFamily="18" charset="-127"/>
                </a:rPr>
                <a:t>004 </a:t>
              </a:r>
              <a:r>
                <a:rPr lang="ko-KR" altLang="en-US" sz="1200" dirty="0">
                  <a:latin typeface="a타이틀고딕2" pitchFamily="18" charset="-127"/>
                  <a:ea typeface="a타이틀고딕2" pitchFamily="18" charset="-127"/>
                </a:rPr>
                <a:t>주요기능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188881" y="581361"/>
              <a:ext cx="119776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>
                  <a:latin typeface="a타이틀고딕2" pitchFamily="18" charset="-127"/>
                  <a:ea typeface="a타이틀고딕2" pitchFamily="18" charset="-127"/>
                </a:rPr>
                <a:t>소스코드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ACF42A66-6EF9-2A4F-8D06-D191667F6199}"/>
              </a:ext>
            </a:extLst>
          </p:cNvPr>
          <p:cNvSpPr txBox="1"/>
          <p:nvPr/>
        </p:nvSpPr>
        <p:spPr>
          <a:xfrm>
            <a:off x="7940371" y="3461229"/>
            <a:ext cx="36832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 err="1" smtClean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게시글</a:t>
            </a:r>
            <a:r>
              <a:rPr lang="ko-KR" altLang="en-US" sz="1600" dirty="0" smtClean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 리스트에서 </a:t>
            </a:r>
            <a:r>
              <a:rPr lang="ko-KR" altLang="en-US" sz="1600" dirty="0" err="1" smtClean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게시글들을</a:t>
            </a:r>
            <a:r>
              <a:rPr lang="ko-KR" altLang="en-US" sz="1600" dirty="0" smtClean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 </a:t>
            </a:r>
            <a:endParaRPr lang="en-US" altLang="ko-KR" sz="1600" dirty="0" smtClean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 smtClean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이미지 드래그 하여 카트에 담을 수 있다</a:t>
            </a:r>
            <a:r>
              <a:rPr lang="en-US" altLang="ko-KR" sz="1600" dirty="0" smtClean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.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959" y="2002263"/>
            <a:ext cx="6672752" cy="399515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1</a:t>
            </a:r>
            <a:endParaRPr lang="ko-KR" altLang="en-US" sz="32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F6DA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3</a:t>
            </a:r>
            <a:endParaRPr lang="ko-KR" altLang="en-US" sz="32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F6DA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2</a:t>
            </a:r>
            <a:endParaRPr lang="ko-KR" altLang="en-US" sz="32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000E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78514" y="335944"/>
            <a:ext cx="72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04</a:t>
            </a:r>
            <a:endParaRPr lang="ko-KR" altLang="en-US" sz="28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037613" y="1266423"/>
            <a:ext cx="16289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 err="1" smtClean="0">
                <a:latin typeface="a타이틀고딕1" pitchFamily="18" charset="-127"/>
                <a:ea typeface="a타이틀고딕1" pitchFamily="18" charset="-127"/>
              </a:rPr>
              <a:t>게시글</a:t>
            </a:r>
            <a:r>
              <a:rPr lang="ko-KR" altLang="en-US" sz="2000" b="1" dirty="0" smtClean="0">
                <a:latin typeface="a타이틀고딕1" pitchFamily="18" charset="-127"/>
                <a:ea typeface="a타이틀고딕1" pitchFamily="18" charset="-127"/>
              </a:rPr>
              <a:t> 리스트</a:t>
            </a:r>
            <a:endParaRPr lang="ko-KR" altLang="en-US" sz="2000" b="1" dirty="0">
              <a:latin typeface="a타이틀고딕1" pitchFamily="18" charset="-127"/>
              <a:ea typeface="a타이틀고딕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4031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1</a:t>
            </a:r>
            <a:endParaRPr lang="ko-KR" altLang="en-US" sz="32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1188881" y="351819"/>
            <a:ext cx="1197764" cy="660429"/>
            <a:chOff x="1188881" y="351819"/>
            <a:chExt cx="1197764" cy="660429"/>
          </a:xfrm>
        </p:grpSpPr>
        <p:sp>
          <p:nvSpPr>
            <p:cNvPr id="8" name="TextBox 7"/>
            <p:cNvSpPr txBox="1"/>
            <p:nvPr/>
          </p:nvSpPr>
          <p:spPr>
            <a:xfrm>
              <a:off x="1188881" y="351819"/>
              <a:ext cx="104227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a타이틀고딕2" pitchFamily="18" charset="-127"/>
                  <a:ea typeface="a타이틀고딕2" pitchFamily="18" charset="-127"/>
                </a:rPr>
                <a:t>004 </a:t>
              </a:r>
              <a:r>
                <a:rPr lang="ko-KR" altLang="en-US" sz="1200" dirty="0">
                  <a:latin typeface="a타이틀고딕2" pitchFamily="18" charset="-127"/>
                  <a:ea typeface="a타이틀고딕2" pitchFamily="18" charset="-127"/>
                </a:rPr>
                <a:t>주요기능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188881" y="581361"/>
              <a:ext cx="119776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>
                  <a:latin typeface="a타이틀고딕2" pitchFamily="18" charset="-127"/>
                  <a:ea typeface="a타이틀고딕2" pitchFamily="18" charset="-127"/>
                </a:rPr>
                <a:t>소스코드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ACF42A66-6EF9-2A4F-8D06-D191667F6199}"/>
              </a:ext>
            </a:extLst>
          </p:cNvPr>
          <p:cNvSpPr txBox="1"/>
          <p:nvPr/>
        </p:nvSpPr>
        <p:spPr>
          <a:xfrm>
            <a:off x="6136949" y="1691787"/>
            <a:ext cx="542073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 err="1" smtClean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게시글의</a:t>
            </a:r>
            <a:r>
              <a:rPr lang="ko-KR" altLang="en-US" sz="1600" dirty="0" smtClean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 </a:t>
            </a:r>
            <a:r>
              <a:rPr lang="ko-KR" altLang="en-US" sz="1600" dirty="0" err="1" smtClean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썸네일</a:t>
            </a:r>
            <a:r>
              <a:rPr lang="ko-KR" altLang="en-US" sz="1600" dirty="0" smtClean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 이미지를 드래그 할 수 있도록 설정해주고 </a:t>
            </a:r>
            <a:endParaRPr lang="en-US" altLang="ko-KR" sz="1600" dirty="0" smtClean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 smtClean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기본값은 </a:t>
            </a:r>
            <a:r>
              <a:rPr lang="en-US" altLang="ko-KR" sz="1600" dirty="0" smtClean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0</a:t>
            </a:r>
            <a:r>
              <a:rPr lang="ko-KR" altLang="en-US" sz="1600" dirty="0" smtClean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이다</a:t>
            </a:r>
            <a:r>
              <a:rPr lang="en-US" altLang="ko-KR" sz="1600" dirty="0" smtClean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. </a:t>
            </a:r>
            <a:r>
              <a:rPr lang="ko-KR" altLang="en-US" sz="1600" dirty="0" err="1" smtClean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그래드를</a:t>
            </a:r>
            <a:r>
              <a:rPr lang="ko-KR" altLang="en-US" sz="1600" dirty="0" smtClean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 하여 </a:t>
            </a:r>
            <a:r>
              <a:rPr lang="en-US" altLang="ko-KR" sz="1600" dirty="0" smtClean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cart</a:t>
            </a:r>
            <a:r>
              <a:rPr lang="ko-KR" altLang="en-US" sz="1600" dirty="0" smtClean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영역에 들어가면 그 정보들이 </a:t>
            </a:r>
            <a:r>
              <a:rPr lang="en-US" altLang="ko-KR" sz="1600" dirty="0" smtClean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ajax</a:t>
            </a:r>
            <a:r>
              <a:rPr lang="ko-KR" altLang="en-US" sz="1600" dirty="0" smtClean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를 통해 </a:t>
            </a:r>
            <a:r>
              <a:rPr lang="en-US" altLang="ko-KR" sz="1600" dirty="0" smtClean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controller</a:t>
            </a:r>
            <a:r>
              <a:rPr lang="ko-KR" altLang="en-US" sz="1600" dirty="0" smtClean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에 전달되고 </a:t>
            </a:r>
            <a:r>
              <a:rPr lang="en-US" altLang="ko-KR" sz="1600" dirty="0" err="1" smtClean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displayCart</a:t>
            </a:r>
            <a:r>
              <a:rPr lang="ko-KR" altLang="en-US" sz="1600" dirty="0" smtClean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함수를 </a:t>
            </a:r>
            <a:endParaRPr lang="en-US" altLang="ko-KR" sz="1600" dirty="0" smtClean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 smtClean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통해 </a:t>
            </a:r>
            <a:r>
              <a:rPr lang="en-US" altLang="ko-KR" sz="1600" dirty="0" smtClean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cart</a:t>
            </a:r>
            <a:r>
              <a:rPr lang="ko-KR" altLang="en-US" sz="1600" dirty="0" smtClean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에 표시된다</a:t>
            </a:r>
            <a:r>
              <a:rPr lang="en-US" altLang="ko-KR" sz="1600" dirty="0" smtClean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.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3299" y="1012248"/>
            <a:ext cx="5858761" cy="440771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813" y="1012248"/>
            <a:ext cx="5508685" cy="5748543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1</a:t>
            </a:r>
            <a:endParaRPr lang="ko-KR" altLang="en-US" sz="32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1</a:t>
            </a:r>
            <a:endParaRPr lang="ko-KR" altLang="en-US" sz="32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F6DA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3</a:t>
            </a:r>
            <a:endParaRPr lang="ko-KR" altLang="en-US" sz="32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F6DA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2</a:t>
            </a:r>
            <a:endParaRPr lang="ko-KR" altLang="en-US" sz="32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000E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78514" y="335944"/>
            <a:ext cx="72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04</a:t>
            </a:r>
            <a:endParaRPr lang="ko-KR" altLang="en-US" sz="28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830753" y="509158"/>
            <a:ext cx="21755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 smtClean="0">
                <a:latin typeface="a타이틀고딕1" pitchFamily="18" charset="-127"/>
                <a:ea typeface="a타이틀고딕1" pitchFamily="18" charset="-127"/>
              </a:rPr>
              <a:t>게시물을 담을 카트</a:t>
            </a:r>
            <a:endParaRPr lang="ko-KR" altLang="en-US" sz="2000" b="1" dirty="0">
              <a:latin typeface="a타이틀고딕1" pitchFamily="18" charset="-127"/>
              <a:ea typeface="a타이틀고딕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59400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1</a:t>
            </a:r>
            <a:endParaRPr lang="ko-KR" altLang="en-US" sz="32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1188881" y="351819"/>
            <a:ext cx="1197764" cy="660429"/>
            <a:chOff x="1188881" y="351819"/>
            <a:chExt cx="1197764" cy="660429"/>
          </a:xfrm>
        </p:grpSpPr>
        <p:sp>
          <p:nvSpPr>
            <p:cNvPr id="8" name="TextBox 7"/>
            <p:cNvSpPr txBox="1"/>
            <p:nvPr/>
          </p:nvSpPr>
          <p:spPr>
            <a:xfrm>
              <a:off x="1188881" y="351819"/>
              <a:ext cx="104227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a타이틀고딕2" pitchFamily="18" charset="-127"/>
                  <a:ea typeface="a타이틀고딕2" pitchFamily="18" charset="-127"/>
                </a:rPr>
                <a:t>004 </a:t>
              </a:r>
              <a:r>
                <a:rPr lang="ko-KR" altLang="en-US" sz="1200" dirty="0">
                  <a:latin typeface="a타이틀고딕2" pitchFamily="18" charset="-127"/>
                  <a:ea typeface="a타이틀고딕2" pitchFamily="18" charset="-127"/>
                </a:rPr>
                <a:t>주요기능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188881" y="581361"/>
              <a:ext cx="119776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>
                  <a:latin typeface="a타이틀고딕2" pitchFamily="18" charset="-127"/>
                  <a:ea typeface="a타이틀고딕2" pitchFamily="18" charset="-127"/>
                </a:rPr>
                <a:t>소스코드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ACF42A66-6EF9-2A4F-8D06-D191667F6199}"/>
              </a:ext>
            </a:extLst>
          </p:cNvPr>
          <p:cNvSpPr txBox="1"/>
          <p:nvPr/>
        </p:nvSpPr>
        <p:spPr>
          <a:xfrm>
            <a:off x="4468156" y="5567962"/>
            <a:ext cx="32556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이미지를 드래그 하는 화면이다</a:t>
            </a:r>
            <a:r>
              <a:rPr lang="en-US" altLang="ko-KR" sz="1600" dirty="0" smtClean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.</a:t>
            </a:r>
            <a:endParaRPr lang="en-US" altLang="ko-KR" sz="1600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658" y="1785490"/>
            <a:ext cx="5302252" cy="3029858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2091" y="1785490"/>
            <a:ext cx="5323561" cy="302985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1</a:t>
            </a:r>
            <a:endParaRPr lang="ko-KR" altLang="en-US" sz="32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1</a:t>
            </a:r>
            <a:endParaRPr lang="ko-KR" altLang="en-US" sz="32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F6DA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3</a:t>
            </a:r>
            <a:endParaRPr lang="ko-KR" altLang="en-US" sz="32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F6DA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2</a:t>
            </a:r>
            <a:endParaRPr lang="ko-KR" altLang="en-US" sz="32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000E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78514" y="335944"/>
            <a:ext cx="72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04</a:t>
            </a:r>
            <a:endParaRPr lang="ko-KR" altLang="en-US" sz="28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2" name="오른쪽 화살표 1"/>
          <p:cNvSpPr/>
          <p:nvPr/>
        </p:nvSpPr>
        <p:spPr>
          <a:xfrm>
            <a:off x="5888386" y="3141757"/>
            <a:ext cx="537028" cy="232229"/>
          </a:xfrm>
          <a:prstGeom prst="rightArrow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999317" y="1106483"/>
            <a:ext cx="21739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 smtClean="0">
                <a:latin typeface="a타이틀고딕1" pitchFamily="18" charset="-127"/>
                <a:ea typeface="a타이틀고딕1" pitchFamily="18" charset="-127"/>
              </a:rPr>
              <a:t>카트에 게시물 담기</a:t>
            </a:r>
            <a:endParaRPr lang="ko-KR" altLang="en-US" sz="2000" b="1" dirty="0">
              <a:latin typeface="a타이틀고딕1" pitchFamily="18" charset="-127"/>
              <a:ea typeface="a타이틀고딕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4660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1</a:t>
            </a:r>
            <a:endParaRPr lang="ko-KR" altLang="en-US" sz="32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1188881" y="351819"/>
            <a:ext cx="1197764" cy="660429"/>
            <a:chOff x="1188881" y="351819"/>
            <a:chExt cx="1197764" cy="660429"/>
          </a:xfrm>
        </p:grpSpPr>
        <p:sp>
          <p:nvSpPr>
            <p:cNvPr id="8" name="TextBox 7"/>
            <p:cNvSpPr txBox="1"/>
            <p:nvPr/>
          </p:nvSpPr>
          <p:spPr>
            <a:xfrm>
              <a:off x="1188881" y="351819"/>
              <a:ext cx="104227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a타이틀고딕2" pitchFamily="18" charset="-127"/>
                  <a:ea typeface="a타이틀고딕2" pitchFamily="18" charset="-127"/>
                </a:rPr>
                <a:t>004 </a:t>
              </a:r>
              <a:r>
                <a:rPr lang="ko-KR" altLang="en-US" sz="1200" dirty="0">
                  <a:latin typeface="a타이틀고딕2" pitchFamily="18" charset="-127"/>
                  <a:ea typeface="a타이틀고딕2" pitchFamily="18" charset="-127"/>
                </a:rPr>
                <a:t>주요기능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188881" y="581361"/>
              <a:ext cx="119776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>
                  <a:latin typeface="a타이틀고딕2" pitchFamily="18" charset="-127"/>
                  <a:ea typeface="a타이틀고딕2" pitchFamily="18" charset="-127"/>
                </a:rPr>
                <a:t>소스코드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ACF42A66-6EF9-2A4F-8D06-D191667F6199}"/>
              </a:ext>
            </a:extLst>
          </p:cNvPr>
          <p:cNvSpPr txBox="1"/>
          <p:nvPr/>
        </p:nvSpPr>
        <p:spPr>
          <a:xfrm>
            <a:off x="1188881" y="4897251"/>
            <a:ext cx="517073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드래그한 </a:t>
            </a:r>
            <a:r>
              <a:rPr lang="ko-KR" altLang="en-US" sz="1600" dirty="0" err="1" smtClean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썸네일</a:t>
            </a:r>
            <a:r>
              <a:rPr lang="ko-KR" altLang="en-US" sz="1600" dirty="0" smtClean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 이미지가 카트에 성공적으로 들어간 뒤 </a:t>
            </a:r>
            <a:endParaRPr lang="en-US" altLang="ko-KR" sz="1600" dirty="0" smtClean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  <a:p>
            <a:r>
              <a:rPr lang="ko-KR" altLang="en-US" sz="1600" dirty="0" smtClean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실행되는 </a:t>
            </a:r>
            <a:r>
              <a:rPr lang="en-US" altLang="ko-KR" sz="1600" dirty="0" err="1" smtClean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displayCart</a:t>
            </a:r>
            <a:r>
              <a:rPr lang="ko-KR" altLang="en-US" sz="1600" dirty="0" smtClean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함수이다</a:t>
            </a:r>
            <a:r>
              <a:rPr lang="en-US" altLang="ko-KR" sz="1600" dirty="0" smtClean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.</a:t>
            </a:r>
          </a:p>
          <a:p>
            <a:endParaRPr lang="en-US" altLang="ko-KR" sz="1600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  <a:p>
            <a:r>
              <a:rPr lang="ko-KR" altLang="en-US" sz="1600" dirty="0" smtClean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그 게시물의 </a:t>
            </a:r>
            <a:r>
              <a:rPr lang="ko-KR" altLang="en-US" sz="1600" dirty="0" err="1" smtClean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썸네일</a:t>
            </a:r>
            <a:r>
              <a:rPr lang="en-US" altLang="ko-KR" sz="1600" dirty="0" smtClean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, </a:t>
            </a:r>
            <a:r>
              <a:rPr lang="ko-KR" altLang="en-US" sz="1600" dirty="0" err="1" smtClean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게시글</a:t>
            </a:r>
            <a:r>
              <a:rPr lang="ko-KR" altLang="en-US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 </a:t>
            </a:r>
            <a:r>
              <a:rPr lang="ko-KR" altLang="en-US" sz="1600" dirty="0" smtClean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아이디</a:t>
            </a:r>
            <a:r>
              <a:rPr lang="en-US" altLang="ko-KR" sz="1600" dirty="0" smtClean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, </a:t>
            </a:r>
            <a:r>
              <a:rPr lang="ko-KR" altLang="en-US" sz="1600" dirty="0" err="1" smtClean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게시글</a:t>
            </a:r>
            <a:r>
              <a:rPr lang="ko-KR" altLang="en-US" sz="1600" dirty="0" smtClean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 제목</a:t>
            </a:r>
            <a:r>
              <a:rPr lang="en-US" altLang="ko-KR" sz="1600" dirty="0" smtClean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, </a:t>
            </a:r>
            <a:r>
              <a:rPr lang="ko-KR" altLang="en-US" sz="1600" dirty="0" smtClean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삭제버튼이</a:t>
            </a:r>
            <a:endParaRPr lang="en-US" altLang="ko-KR" sz="1600" dirty="0" smtClean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  <a:p>
            <a:r>
              <a:rPr lang="ko-KR" altLang="en-US" sz="1600" dirty="0" smtClean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담기며 담은 게시물이 </a:t>
            </a:r>
            <a:r>
              <a:rPr lang="en-US" altLang="ko-KR" sz="1600" dirty="0" smtClean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count</a:t>
            </a:r>
            <a:r>
              <a:rPr lang="ko-KR" altLang="en-US" sz="1600" dirty="0" smtClean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된다</a:t>
            </a:r>
            <a:r>
              <a:rPr lang="en-US" altLang="ko-KR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.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138" y="1408296"/>
            <a:ext cx="7194164" cy="2870831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2091" y="3432912"/>
            <a:ext cx="5179312" cy="3091527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1</a:t>
            </a:r>
            <a:endParaRPr lang="ko-KR" altLang="en-US" sz="32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1</a:t>
            </a:r>
            <a:endParaRPr lang="ko-KR" altLang="en-US" sz="32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F6DA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3</a:t>
            </a:r>
            <a:endParaRPr lang="ko-KR" altLang="en-US" sz="32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F6DA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2</a:t>
            </a:r>
            <a:endParaRPr lang="ko-KR" altLang="en-US" sz="32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000E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78514" y="335944"/>
            <a:ext cx="72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04</a:t>
            </a:r>
            <a:endParaRPr lang="ko-KR" altLang="en-US" sz="28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17002" y="1015598"/>
            <a:ext cx="29386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 smtClean="0">
                <a:latin typeface="a타이틀고딕1" pitchFamily="18" charset="-127"/>
                <a:ea typeface="a타이틀고딕1" pitchFamily="18" charset="-127"/>
              </a:rPr>
              <a:t>게시물을 카트에 담는 과정</a:t>
            </a:r>
            <a:endParaRPr lang="ko-KR" altLang="en-US" sz="2000" b="1" dirty="0">
              <a:latin typeface="a타이틀고딕1" pitchFamily="18" charset="-127"/>
              <a:ea typeface="a타이틀고딕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55828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F6DA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2</a:t>
            </a:r>
            <a:endParaRPr lang="ko-KR" altLang="en-US" sz="32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1188881" y="351819"/>
            <a:ext cx="1784463" cy="660429"/>
            <a:chOff x="1188881" y="351819"/>
            <a:chExt cx="1784463" cy="660429"/>
          </a:xfrm>
        </p:grpSpPr>
        <p:sp>
          <p:nvSpPr>
            <p:cNvPr id="8" name="TextBox 7"/>
            <p:cNvSpPr txBox="1"/>
            <p:nvPr/>
          </p:nvSpPr>
          <p:spPr>
            <a:xfrm>
              <a:off x="1188881" y="351819"/>
              <a:ext cx="136447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>
                  <a:latin typeface="a타이틀고딕2" pitchFamily="18" charset="-127"/>
                  <a:ea typeface="a타이틀고딕2" pitchFamily="18" charset="-127"/>
                </a:rPr>
                <a:t>003 </a:t>
              </a:r>
              <a:r>
                <a:rPr lang="ko-KR" altLang="en-US" sz="1200" dirty="0" smtClean="0">
                  <a:latin typeface="a타이틀고딕2" pitchFamily="18" charset="-127"/>
                  <a:ea typeface="a타이틀고딕2" pitchFamily="18" charset="-127"/>
                </a:rPr>
                <a:t>프로젝트 소개</a:t>
              </a:r>
              <a:endParaRPr lang="ko-KR" altLang="en-US" sz="1200" dirty="0">
                <a:latin typeface="a타이틀고딕2" pitchFamily="18" charset="-127"/>
                <a:ea typeface="a타이틀고딕2" pitchFamily="18" charset="-127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188881" y="581361"/>
              <a:ext cx="178446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 smtClean="0">
                  <a:latin typeface="a타이틀고딕2" pitchFamily="18" charset="-127"/>
                  <a:ea typeface="a타이틀고딕2" pitchFamily="18" charset="-127"/>
                </a:rPr>
                <a:t>요구사항 분석</a:t>
              </a:r>
              <a:endParaRPr lang="ko-KR" altLang="en-US" sz="2200" dirty="0">
                <a:latin typeface="a타이틀고딕2" pitchFamily="18" charset="-127"/>
                <a:ea typeface="a타이틀고딕2" pitchFamily="18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051E78A3-C9A9-4F2A-AE50-CDDFBE078026}"/>
              </a:ext>
            </a:extLst>
          </p:cNvPr>
          <p:cNvSpPr txBox="1"/>
          <p:nvPr/>
        </p:nvSpPr>
        <p:spPr>
          <a:xfrm>
            <a:off x="2043777" y="1370993"/>
            <a:ext cx="6802859" cy="4939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>
                <a:latin typeface="a타이틀고딕1" pitchFamily="18" charset="-127"/>
                <a:ea typeface="a타이틀고딕1" pitchFamily="18" charset="-127"/>
              </a:rPr>
              <a:t>1. </a:t>
            </a:r>
            <a:r>
              <a:rPr lang="ko-KR" altLang="en-US" sz="1400" dirty="0" smtClean="0">
                <a:latin typeface="a타이틀고딕1" pitchFamily="18" charset="-127"/>
                <a:ea typeface="a타이틀고딕1" pitchFamily="18" charset="-127"/>
              </a:rPr>
              <a:t>사용자는 </a:t>
            </a:r>
            <a:r>
              <a:rPr lang="ko-KR" altLang="en-US" sz="1400" dirty="0" err="1">
                <a:latin typeface="a타이틀고딕1" pitchFamily="18" charset="-127"/>
                <a:ea typeface="a타이틀고딕1" pitchFamily="18" charset="-127"/>
              </a:rPr>
              <a:t>로그인을</a:t>
            </a:r>
            <a:r>
              <a:rPr lang="ko-KR" altLang="en-US" sz="1400" dirty="0">
                <a:latin typeface="a타이틀고딕1" pitchFamily="18" charset="-127"/>
                <a:ea typeface="a타이틀고딕1" pitchFamily="18" charset="-127"/>
              </a:rPr>
              <a:t> 할 수 있어야 한다</a:t>
            </a:r>
            <a:r>
              <a:rPr lang="en-US" altLang="ko-KR" sz="1400" dirty="0">
                <a:latin typeface="a타이틀고딕1" pitchFamily="18" charset="-127"/>
                <a:ea typeface="a타이틀고딕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latin typeface="a타이틀고딕1" pitchFamily="18" charset="-127"/>
                <a:ea typeface="a타이틀고딕1" pitchFamily="18" charset="-127"/>
              </a:rPr>
              <a:t>2. </a:t>
            </a:r>
            <a:r>
              <a:rPr lang="ko-KR" altLang="en-US" sz="1400" dirty="0">
                <a:latin typeface="a타이틀고딕1" pitchFamily="18" charset="-127"/>
                <a:ea typeface="a타이틀고딕1" pitchFamily="18" charset="-127"/>
              </a:rPr>
              <a:t>사용자는 아이디</a:t>
            </a:r>
            <a:r>
              <a:rPr lang="en-US" altLang="ko-KR" sz="1400" dirty="0">
                <a:latin typeface="a타이틀고딕1" pitchFamily="18" charset="-127"/>
                <a:ea typeface="a타이틀고딕1" pitchFamily="18" charset="-127"/>
              </a:rPr>
              <a:t>/</a:t>
            </a:r>
            <a:r>
              <a:rPr lang="ko-KR" altLang="en-US" sz="1400" dirty="0">
                <a:latin typeface="a타이틀고딕1" pitchFamily="18" charset="-127"/>
                <a:ea typeface="a타이틀고딕1" pitchFamily="18" charset="-127"/>
              </a:rPr>
              <a:t>비밀번호를 찾을 수 있어야 한다</a:t>
            </a:r>
            <a:r>
              <a:rPr lang="en-US" altLang="ko-KR" sz="1400" dirty="0" smtClean="0">
                <a:latin typeface="a타이틀고딕1" pitchFamily="18" charset="-127"/>
                <a:ea typeface="a타이틀고딕1" pitchFamily="18" charset="-127"/>
              </a:rPr>
              <a:t>. (</a:t>
            </a:r>
            <a:r>
              <a:rPr lang="ko-KR" altLang="en-US" sz="1400" dirty="0" err="1" smtClean="0">
                <a:latin typeface="a타이틀고딕1" pitchFamily="18" charset="-127"/>
                <a:ea typeface="a타이틀고딕1" pitchFamily="18" charset="-127"/>
              </a:rPr>
              <a:t>이메일</a:t>
            </a:r>
            <a:r>
              <a:rPr lang="ko-KR" altLang="en-US" sz="1400" dirty="0" smtClean="0">
                <a:latin typeface="a타이틀고딕1" pitchFamily="18" charset="-127"/>
                <a:ea typeface="a타이틀고딕1" pitchFamily="18" charset="-127"/>
              </a:rPr>
              <a:t> 인증 설계</a:t>
            </a:r>
            <a:r>
              <a:rPr lang="en-US" altLang="ko-KR" sz="1400" dirty="0" smtClean="0">
                <a:latin typeface="a타이틀고딕1" pitchFamily="18" charset="-127"/>
                <a:ea typeface="a타이틀고딕1" pitchFamily="18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latin typeface="a타이틀고딕1" pitchFamily="18" charset="-127"/>
                <a:ea typeface="a타이틀고딕1" pitchFamily="18" charset="-127"/>
              </a:rPr>
              <a:t>3. </a:t>
            </a:r>
            <a:r>
              <a:rPr lang="ko-KR" altLang="en-US" sz="1400" dirty="0" smtClean="0">
                <a:latin typeface="a타이틀고딕1" pitchFamily="18" charset="-127"/>
                <a:ea typeface="a타이틀고딕1" pitchFamily="18" charset="-127"/>
              </a:rPr>
              <a:t>회원가입</a:t>
            </a:r>
            <a:r>
              <a:rPr lang="en-US" altLang="ko-KR" sz="1400" dirty="0">
                <a:latin typeface="a타이틀고딕1" pitchFamily="18" charset="-127"/>
                <a:ea typeface="a타이틀고딕1" pitchFamily="18" charset="-127"/>
              </a:rPr>
              <a:t>,</a:t>
            </a:r>
            <a:r>
              <a:rPr lang="ko-KR" altLang="en-US" sz="1400" dirty="0">
                <a:latin typeface="a타이틀고딕1" pitchFamily="18" charset="-127"/>
                <a:ea typeface="a타이틀고딕1" pitchFamily="18" charset="-127"/>
              </a:rPr>
              <a:t>로그인</a:t>
            </a:r>
            <a:r>
              <a:rPr lang="en-US" altLang="ko-KR" sz="1400" dirty="0" smtClean="0">
                <a:latin typeface="a타이틀고딕1" pitchFamily="18" charset="-127"/>
                <a:ea typeface="a타이틀고딕1" pitchFamily="18" charset="-127"/>
              </a:rPr>
              <a:t>, </a:t>
            </a:r>
            <a:r>
              <a:rPr lang="ko-KR" altLang="en-US" sz="1400" dirty="0" err="1" smtClean="0">
                <a:latin typeface="a타이틀고딕1" pitchFamily="18" charset="-127"/>
                <a:ea typeface="a타이틀고딕1" pitchFamily="18" charset="-127"/>
              </a:rPr>
              <a:t>아이디찾기</a:t>
            </a:r>
            <a:r>
              <a:rPr lang="en-US" altLang="ko-KR" sz="1400" dirty="0" smtClean="0">
                <a:latin typeface="a타이틀고딕1" pitchFamily="18" charset="-127"/>
                <a:ea typeface="a타이틀고딕1" pitchFamily="18" charset="-127"/>
              </a:rPr>
              <a:t>, </a:t>
            </a:r>
            <a:r>
              <a:rPr lang="ko-KR" altLang="en-US" sz="1400" dirty="0" err="1" smtClean="0">
                <a:latin typeface="a타이틀고딕1" pitchFamily="18" charset="-127"/>
                <a:ea typeface="a타이틀고딕1" pitchFamily="18" charset="-127"/>
              </a:rPr>
              <a:t>비밀번호찾기</a:t>
            </a:r>
            <a:r>
              <a:rPr lang="ko-KR" altLang="en-US" sz="1400" dirty="0" smtClean="0">
                <a:latin typeface="a타이틀고딕1" pitchFamily="18" charset="-127"/>
                <a:ea typeface="a타이틀고딕1" pitchFamily="18" charset="-127"/>
              </a:rPr>
              <a:t> </a:t>
            </a:r>
            <a:r>
              <a:rPr lang="ko-KR" altLang="en-US" sz="1400" dirty="0">
                <a:latin typeface="a타이틀고딕1" pitchFamily="18" charset="-127"/>
                <a:ea typeface="a타이틀고딕1" pitchFamily="18" charset="-127"/>
              </a:rPr>
              <a:t>등은 </a:t>
            </a:r>
            <a:r>
              <a:rPr lang="ko-KR" altLang="en-US" sz="1400" dirty="0" err="1">
                <a:latin typeface="a타이틀고딕1" pitchFamily="18" charset="-127"/>
                <a:ea typeface="a타이틀고딕1" pitchFamily="18" charset="-127"/>
              </a:rPr>
              <a:t>모달을</a:t>
            </a:r>
            <a:r>
              <a:rPr lang="ko-KR" altLang="en-US" sz="1400" dirty="0">
                <a:latin typeface="a타이틀고딕1" pitchFamily="18" charset="-127"/>
                <a:ea typeface="a타이틀고딕1" pitchFamily="18" charset="-127"/>
              </a:rPr>
              <a:t> 적용해 </a:t>
            </a:r>
            <a:r>
              <a:rPr lang="ko-KR" altLang="en-US" sz="1400" dirty="0" smtClean="0">
                <a:latin typeface="a타이틀고딕1" pitchFamily="18" charset="-127"/>
                <a:ea typeface="a타이틀고딕1" pitchFamily="18" charset="-127"/>
              </a:rPr>
              <a:t>사용할 수 있어야 한다</a:t>
            </a:r>
            <a:r>
              <a:rPr lang="en-US" altLang="ko-KR" sz="1400" dirty="0">
                <a:latin typeface="a타이틀고딕1" pitchFamily="18" charset="-127"/>
                <a:ea typeface="a타이틀고딕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latin typeface="a타이틀고딕1" pitchFamily="18" charset="-127"/>
                <a:ea typeface="a타이틀고딕1" pitchFamily="18" charset="-127"/>
              </a:rPr>
              <a:t>4. </a:t>
            </a:r>
            <a:r>
              <a:rPr lang="ko-KR" altLang="en-US" sz="1400" dirty="0" smtClean="0">
                <a:latin typeface="a타이틀고딕1" pitchFamily="18" charset="-127"/>
                <a:ea typeface="a타이틀고딕1" pitchFamily="18" charset="-127"/>
              </a:rPr>
              <a:t>에디터 </a:t>
            </a:r>
            <a:r>
              <a:rPr lang="ko-KR" altLang="en-US" sz="1400" dirty="0">
                <a:latin typeface="a타이틀고딕1" pitchFamily="18" charset="-127"/>
                <a:ea typeface="a타이틀고딕1" pitchFamily="18" charset="-127"/>
              </a:rPr>
              <a:t>기능을 활용하여 로그인한 사용자가 게시물을 출간 할 수 있어야 한다</a:t>
            </a:r>
            <a:r>
              <a:rPr lang="en-US" altLang="ko-KR" sz="1400" dirty="0" smtClean="0">
                <a:latin typeface="a타이틀고딕1" pitchFamily="18" charset="-127"/>
                <a:ea typeface="a타이틀고딕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latin typeface="a타이틀고딕1" pitchFamily="18" charset="-127"/>
                <a:ea typeface="a타이틀고딕1" pitchFamily="18" charset="-127"/>
              </a:rPr>
              <a:t>5. </a:t>
            </a:r>
            <a:r>
              <a:rPr lang="ko-KR" altLang="en-US" sz="1400" dirty="0">
                <a:latin typeface="a타이틀고딕1" pitchFamily="18" charset="-127"/>
                <a:ea typeface="a타이틀고딕1" pitchFamily="18" charset="-127"/>
              </a:rPr>
              <a:t>에디터는 마크다운 에디터를 사용한다</a:t>
            </a:r>
            <a:r>
              <a:rPr lang="en-US" altLang="ko-KR" sz="1400" dirty="0">
                <a:latin typeface="a타이틀고딕1" pitchFamily="18" charset="-127"/>
                <a:ea typeface="a타이틀고딕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latin typeface="a타이틀고딕1" pitchFamily="18" charset="-127"/>
                <a:ea typeface="a타이틀고딕1" pitchFamily="18" charset="-127"/>
              </a:rPr>
              <a:t>6. </a:t>
            </a:r>
            <a:r>
              <a:rPr lang="ko-KR" altLang="en-US" sz="1400" dirty="0" smtClean="0">
                <a:latin typeface="a타이틀고딕1" pitchFamily="18" charset="-127"/>
                <a:ea typeface="a타이틀고딕1" pitchFamily="18" charset="-127"/>
              </a:rPr>
              <a:t>게시물에는 사진이 </a:t>
            </a:r>
            <a:r>
              <a:rPr lang="ko-KR" altLang="en-US" sz="1400" dirty="0">
                <a:latin typeface="a타이틀고딕1" pitchFamily="18" charset="-127"/>
                <a:ea typeface="a타이틀고딕1" pitchFamily="18" charset="-127"/>
              </a:rPr>
              <a:t>삽입 가능해야 한다</a:t>
            </a:r>
            <a:r>
              <a:rPr lang="en-US" altLang="ko-KR" sz="1400" dirty="0" smtClean="0">
                <a:latin typeface="a타이틀고딕1" pitchFamily="18" charset="-127"/>
                <a:ea typeface="a타이틀고딕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latin typeface="a타이틀고딕1" pitchFamily="18" charset="-127"/>
                <a:ea typeface="a타이틀고딕1" pitchFamily="18" charset="-127"/>
              </a:rPr>
              <a:t>7. </a:t>
            </a:r>
            <a:r>
              <a:rPr lang="ko-KR" altLang="en-US" sz="1400" dirty="0" err="1" smtClean="0">
                <a:latin typeface="a타이틀고딕1" pitchFamily="18" charset="-127"/>
                <a:ea typeface="a타이틀고딕1" pitchFamily="18" charset="-127"/>
              </a:rPr>
              <a:t>게시글을</a:t>
            </a:r>
            <a:r>
              <a:rPr lang="ko-KR" altLang="en-US" sz="1400" dirty="0" smtClean="0">
                <a:latin typeface="a타이틀고딕1" pitchFamily="18" charset="-127"/>
                <a:ea typeface="a타이틀고딕1" pitchFamily="18" charset="-127"/>
              </a:rPr>
              <a:t> 수정 </a:t>
            </a:r>
            <a:r>
              <a:rPr lang="en-US" altLang="ko-KR" sz="1400" dirty="0" smtClean="0">
                <a:latin typeface="a타이틀고딕1" pitchFamily="18" charset="-127"/>
                <a:ea typeface="a타이틀고딕1" pitchFamily="18" charset="-127"/>
              </a:rPr>
              <a:t>/ </a:t>
            </a:r>
            <a:r>
              <a:rPr lang="ko-KR" altLang="en-US" sz="1400" dirty="0" smtClean="0">
                <a:latin typeface="a타이틀고딕1" pitchFamily="18" charset="-127"/>
                <a:ea typeface="a타이틀고딕1" pitchFamily="18" charset="-127"/>
              </a:rPr>
              <a:t>삭제 </a:t>
            </a:r>
            <a:r>
              <a:rPr lang="ko-KR" altLang="en-US" sz="1400" dirty="0">
                <a:latin typeface="a타이틀고딕1" pitchFamily="18" charset="-127"/>
                <a:ea typeface="a타이틀고딕1" pitchFamily="18" charset="-127"/>
              </a:rPr>
              <a:t>할 수 있어야 한다</a:t>
            </a:r>
            <a:r>
              <a:rPr lang="en-US" altLang="ko-KR" sz="1400" dirty="0" smtClean="0">
                <a:latin typeface="a타이틀고딕1" pitchFamily="18" charset="-127"/>
                <a:ea typeface="a타이틀고딕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latin typeface="a타이틀고딕1" pitchFamily="18" charset="-127"/>
                <a:ea typeface="a타이틀고딕1" pitchFamily="18" charset="-127"/>
              </a:rPr>
              <a:t>8. </a:t>
            </a:r>
            <a:r>
              <a:rPr lang="ko-KR" altLang="en-US" sz="1400" dirty="0" err="1" smtClean="0">
                <a:latin typeface="a타이틀고딕1" pitchFamily="18" charset="-127"/>
                <a:ea typeface="a타이틀고딕1" pitchFamily="18" charset="-127"/>
              </a:rPr>
              <a:t>게시글에는</a:t>
            </a:r>
            <a:r>
              <a:rPr lang="ko-KR" altLang="en-US" sz="1400" dirty="0" smtClean="0">
                <a:latin typeface="a타이틀고딕1" pitchFamily="18" charset="-127"/>
                <a:ea typeface="a타이틀고딕1" pitchFamily="18" charset="-127"/>
              </a:rPr>
              <a:t> </a:t>
            </a:r>
            <a:r>
              <a:rPr lang="ko-KR" altLang="en-US" sz="1400" dirty="0" err="1" smtClean="0">
                <a:latin typeface="a타이틀고딕1" pitchFamily="18" charset="-127"/>
                <a:ea typeface="a타이틀고딕1" pitchFamily="18" charset="-127"/>
              </a:rPr>
              <a:t>댓글을</a:t>
            </a:r>
            <a:r>
              <a:rPr lang="ko-KR" altLang="en-US" sz="1400" dirty="0" smtClean="0">
                <a:latin typeface="a타이틀고딕1" pitchFamily="18" charset="-127"/>
                <a:ea typeface="a타이틀고딕1" pitchFamily="18" charset="-127"/>
              </a:rPr>
              <a:t> 작성 할 수 있어야 한다</a:t>
            </a:r>
            <a:r>
              <a:rPr lang="en-US" altLang="ko-KR" sz="1400" dirty="0" smtClean="0">
                <a:latin typeface="a타이틀고딕1" pitchFamily="18" charset="-127"/>
                <a:ea typeface="a타이틀고딕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latin typeface="a타이틀고딕1" pitchFamily="18" charset="-127"/>
                <a:ea typeface="a타이틀고딕1" pitchFamily="18" charset="-127"/>
              </a:rPr>
              <a:t>9. </a:t>
            </a:r>
            <a:r>
              <a:rPr lang="ko-KR" altLang="en-US" sz="1400" dirty="0" smtClean="0">
                <a:latin typeface="a타이틀고딕1" pitchFamily="18" charset="-127"/>
                <a:ea typeface="a타이틀고딕1" pitchFamily="18" charset="-127"/>
              </a:rPr>
              <a:t>게시물에 좋아요 기능을 구현하여 사용자들이 </a:t>
            </a:r>
            <a:r>
              <a:rPr lang="ko-KR" altLang="en-US" sz="1400" dirty="0" err="1" smtClean="0">
                <a:latin typeface="a타이틀고딕1" pitchFamily="18" charset="-127"/>
                <a:ea typeface="a타이틀고딕1" pitchFamily="18" charset="-127"/>
              </a:rPr>
              <a:t>인기있는</a:t>
            </a:r>
            <a:r>
              <a:rPr lang="ko-KR" altLang="en-US" sz="1400" dirty="0" smtClean="0">
                <a:latin typeface="a타이틀고딕1" pitchFamily="18" charset="-127"/>
                <a:ea typeface="a타이틀고딕1" pitchFamily="18" charset="-127"/>
              </a:rPr>
              <a:t> 게시물을 확인 할 수 있어야 한다</a:t>
            </a:r>
            <a:r>
              <a:rPr lang="en-US" altLang="ko-KR" sz="1400" dirty="0" smtClean="0">
                <a:latin typeface="a타이틀고딕1" pitchFamily="18" charset="-127"/>
                <a:ea typeface="a타이틀고딕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latin typeface="a타이틀고딕1" pitchFamily="18" charset="-127"/>
                <a:ea typeface="a타이틀고딕1" pitchFamily="18" charset="-127"/>
              </a:rPr>
              <a:t>10. </a:t>
            </a:r>
            <a:r>
              <a:rPr lang="ko-KR" altLang="en-US" sz="1400" dirty="0" err="1" smtClean="0">
                <a:latin typeface="a타이틀고딕1" pitchFamily="18" charset="-127"/>
                <a:ea typeface="a타이틀고딕1" pitchFamily="18" charset="-127"/>
              </a:rPr>
              <a:t>댓글을</a:t>
            </a:r>
            <a:r>
              <a:rPr lang="ko-KR" altLang="en-US" sz="1400" dirty="0" smtClean="0">
                <a:latin typeface="a타이틀고딕1" pitchFamily="18" charset="-127"/>
                <a:ea typeface="a타이틀고딕1" pitchFamily="18" charset="-127"/>
              </a:rPr>
              <a:t> 수정 </a:t>
            </a:r>
            <a:r>
              <a:rPr lang="en-US" altLang="ko-KR" sz="1400" dirty="0" smtClean="0">
                <a:latin typeface="a타이틀고딕1" pitchFamily="18" charset="-127"/>
                <a:ea typeface="a타이틀고딕1" pitchFamily="18" charset="-127"/>
              </a:rPr>
              <a:t>/ </a:t>
            </a:r>
            <a:r>
              <a:rPr lang="ko-KR" altLang="en-US" sz="1400" dirty="0" smtClean="0">
                <a:latin typeface="a타이틀고딕1" pitchFamily="18" charset="-127"/>
                <a:ea typeface="a타이틀고딕1" pitchFamily="18" charset="-127"/>
              </a:rPr>
              <a:t>삭제 할 수 있어야 한다</a:t>
            </a:r>
            <a:r>
              <a:rPr lang="en-US" altLang="ko-KR" sz="1400" dirty="0" smtClean="0">
                <a:latin typeface="a타이틀고딕1" pitchFamily="18" charset="-127"/>
                <a:ea typeface="a타이틀고딕1" pitchFamily="18" charset="-127"/>
              </a:rPr>
              <a:t>.</a:t>
            </a:r>
            <a:endParaRPr lang="en-US" altLang="ko-KR" sz="1400" dirty="0">
              <a:latin typeface="a타이틀고딕1" pitchFamily="18" charset="-127"/>
              <a:ea typeface="a타이틀고딕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latin typeface="a타이틀고딕1" pitchFamily="18" charset="-127"/>
                <a:ea typeface="a타이틀고딕1" pitchFamily="18" charset="-127"/>
              </a:rPr>
              <a:t>11. </a:t>
            </a:r>
            <a:r>
              <a:rPr lang="en-US" altLang="ko-KR" sz="1400" dirty="0" err="1" smtClean="0">
                <a:latin typeface="a타이틀고딕1" pitchFamily="18" charset="-127"/>
                <a:ea typeface="a타이틀고딕1" pitchFamily="18" charset="-127"/>
              </a:rPr>
              <a:t>drag&amp;drop</a:t>
            </a:r>
            <a:r>
              <a:rPr lang="en-US" altLang="ko-KR" sz="1400" dirty="0" smtClean="0">
                <a:latin typeface="a타이틀고딕1" pitchFamily="18" charset="-127"/>
                <a:ea typeface="a타이틀고딕1" pitchFamily="18" charset="-127"/>
              </a:rPr>
              <a:t> </a:t>
            </a:r>
            <a:r>
              <a:rPr lang="ko-KR" altLang="en-US" sz="1400" dirty="0">
                <a:latin typeface="a타이틀고딕1" pitchFamily="18" charset="-127"/>
                <a:ea typeface="a타이틀고딕1" pitchFamily="18" charset="-127"/>
              </a:rPr>
              <a:t>기능으로 스크랩이 가능해야 한다</a:t>
            </a:r>
            <a:r>
              <a:rPr lang="en-US" altLang="ko-KR" sz="1400" dirty="0">
                <a:latin typeface="a타이틀고딕1" pitchFamily="18" charset="-127"/>
                <a:ea typeface="a타이틀고딕1" pitchFamily="18" charset="-127"/>
              </a:rPr>
              <a:t>. (</a:t>
            </a:r>
            <a:r>
              <a:rPr lang="ko-KR" altLang="en-US" sz="1400" dirty="0" err="1">
                <a:latin typeface="a타이틀고딕1" pitchFamily="18" charset="-127"/>
                <a:ea typeface="a타이틀고딕1" pitchFamily="18" charset="-127"/>
              </a:rPr>
              <a:t>즐겨찾기</a:t>
            </a:r>
            <a:r>
              <a:rPr lang="ko-KR" altLang="en-US" sz="1400" dirty="0">
                <a:latin typeface="a타이틀고딕1" pitchFamily="18" charset="-127"/>
                <a:ea typeface="a타이틀고딕1" pitchFamily="18" charset="-127"/>
              </a:rPr>
              <a:t> 추가</a:t>
            </a:r>
            <a:r>
              <a:rPr lang="en-US" altLang="ko-KR" sz="1400" dirty="0">
                <a:latin typeface="a타이틀고딕1" pitchFamily="18" charset="-127"/>
                <a:ea typeface="a타이틀고딕1" pitchFamily="18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latin typeface="a타이틀고딕1" pitchFamily="18" charset="-127"/>
                <a:ea typeface="a타이틀고딕1" pitchFamily="18" charset="-127"/>
              </a:rPr>
              <a:t>12. </a:t>
            </a:r>
            <a:r>
              <a:rPr lang="ko-KR" altLang="en-US" sz="1400" dirty="0" smtClean="0">
                <a:latin typeface="a타이틀고딕1" pitchFamily="18" charset="-127"/>
                <a:ea typeface="a타이틀고딕1" pitchFamily="18" charset="-127"/>
              </a:rPr>
              <a:t>채용 </a:t>
            </a:r>
            <a:r>
              <a:rPr lang="ko-KR" altLang="en-US" sz="1400" dirty="0">
                <a:latin typeface="a타이틀고딕1" pitchFamily="18" charset="-127"/>
                <a:ea typeface="a타이틀고딕1" pitchFamily="18" charset="-127"/>
              </a:rPr>
              <a:t>정보는 </a:t>
            </a:r>
            <a:r>
              <a:rPr lang="ko-KR" altLang="en-US" sz="1400" dirty="0" err="1">
                <a:latin typeface="a타이틀고딕1" pitchFamily="18" charset="-127"/>
                <a:ea typeface="a타이틀고딕1" pitchFamily="18" charset="-127"/>
              </a:rPr>
              <a:t>워크넷의</a:t>
            </a:r>
            <a:r>
              <a:rPr lang="ko-KR" altLang="en-US" sz="1400" dirty="0">
                <a:latin typeface="a타이틀고딕1" pitchFamily="18" charset="-127"/>
                <a:ea typeface="a타이틀고딕1" pitchFamily="18" charset="-127"/>
              </a:rPr>
              <a:t> </a:t>
            </a:r>
            <a:r>
              <a:rPr lang="en-US" altLang="ko-KR" sz="1400" dirty="0">
                <a:latin typeface="a타이틀고딕1" pitchFamily="18" charset="-127"/>
                <a:ea typeface="a타이틀고딕1" pitchFamily="18" charset="-127"/>
              </a:rPr>
              <a:t>Open API</a:t>
            </a:r>
            <a:r>
              <a:rPr lang="ko-KR" altLang="en-US" sz="1400" dirty="0">
                <a:latin typeface="a타이틀고딕1" pitchFamily="18" charset="-127"/>
                <a:ea typeface="a타이틀고딕1" pitchFamily="18" charset="-127"/>
              </a:rPr>
              <a:t>를 사용한다</a:t>
            </a:r>
            <a:r>
              <a:rPr lang="en-US" altLang="ko-KR" sz="1400" dirty="0" smtClean="0">
                <a:latin typeface="a타이틀고딕1" pitchFamily="18" charset="-127"/>
                <a:ea typeface="a타이틀고딕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latin typeface="a타이틀고딕1" pitchFamily="18" charset="-127"/>
                <a:ea typeface="a타이틀고딕1" pitchFamily="18" charset="-127"/>
              </a:rPr>
              <a:t>13. </a:t>
            </a:r>
            <a:r>
              <a:rPr lang="ko-KR" altLang="en-US" sz="1400" dirty="0" smtClean="0">
                <a:latin typeface="a타이틀고딕1" pitchFamily="18" charset="-127"/>
                <a:ea typeface="a타이틀고딕1" pitchFamily="18" charset="-127"/>
              </a:rPr>
              <a:t>채용 정보에서 상세보기 버튼으로 상세내용을 볼 수 있어야 한다</a:t>
            </a:r>
            <a:r>
              <a:rPr lang="en-US" altLang="ko-KR" sz="1400" dirty="0" smtClean="0">
                <a:latin typeface="a타이틀고딕1" pitchFamily="18" charset="-127"/>
                <a:ea typeface="a타이틀고딕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latin typeface="a타이틀고딕1" pitchFamily="18" charset="-127"/>
                <a:ea typeface="a타이틀고딕1" pitchFamily="18" charset="-127"/>
              </a:rPr>
              <a:t>14. </a:t>
            </a:r>
            <a:r>
              <a:rPr lang="ko-KR" altLang="en-US" sz="1400" dirty="0" smtClean="0">
                <a:latin typeface="a타이틀고딕1" pitchFamily="18" charset="-127"/>
                <a:ea typeface="a타이틀고딕1" pitchFamily="18" charset="-127"/>
              </a:rPr>
              <a:t>채용 정보는 로그인 하지 않아도 확인 할 수 있어야 한다</a:t>
            </a:r>
            <a:r>
              <a:rPr lang="en-US" altLang="ko-KR" sz="1400" dirty="0" smtClean="0">
                <a:latin typeface="a타이틀고딕1" pitchFamily="18" charset="-127"/>
                <a:ea typeface="a타이틀고딕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latin typeface="a타이틀고딕1" pitchFamily="18" charset="-127"/>
                <a:ea typeface="a타이틀고딕1" pitchFamily="18" charset="-127"/>
              </a:rPr>
              <a:t>15. </a:t>
            </a:r>
            <a:r>
              <a:rPr lang="en-US" altLang="ko-KR" sz="1400" dirty="0" err="1" smtClean="0">
                <a:latin typeface="a타이틀고딕1" pitchFamily="18" charset="-127"/>
                <a:ea typeface="a타이틀고딕1" pitchFamily="18" charset="-127"/>
              </a:rPr>
              <a:t>Porlog</a:t>
            </a:r>
            <a:r>
              <a:rPr lang="en-US" altLang="ko-KR" sz="1400" dirty="0" smtClean="0">
                <a:latin typeface="a타이틀고딕1" pitchFamily="18" charset="-127"/>
                <a:ea typeface="a타이틀고딕1" pitchFamily="18" charset="-127"/>
              </a:rPr>
              <a:t> </a:t>
            </a:r>
            <a:r>
              <a:rPr lang="ko-KR" altLang="en-US" sz="1400" dirty="0" smtClean="0">
                <a:latin typeface="a타이틀고딕1" pitchFamily="18" charset="-127"/>
                <a:ea typeface="a타이틀고딕1" pitchFamily="18" charset="-127"/>
              </a:rPr>
              <a:t>로고를 클릭하면 </a:t>
            </a:r>
            <a:r>
              <a:rPr lang="ko-KR" altLang="en-US" sz="1400" dirty="0" err="1" smtClean="0">
                <a:latin typeface="a타이틀고딕1" pitchFamily="18" charset="-127"/>
                <a:ea typeface="a타이틀고딕1" pitchFamily="18" charset="-127"/>
              </a:rPr>
              <a:t>메인페이지로</a:t>
            </a:r>
            <a:r>
              <a:rPr lang="ko-KR" altLang="en-US" sz="1400" dirty="0" smtClean="0">
                <a:latin typeface="a타이틀고딕1" pitchFamily="18" charset="-127"/>
                <a:ea typeface="a타이틀고딕1" pitchFamily="18" charset="-127"/>
              </a:rPr>
              <a:t> 돌아 갈 수 있어야 한다</a:t>
            </a:r>
            <a:r>
              <a:rPr lang="en-US" altLang="ko-KR" sz="1400" dirty="0" smtClean="0">
                <a:latin typeface="a타이틀고딕1" pitchFamily="18" charset="-127"/>
                <a:ea typeface="a타이틀고딕1" pitchFamily="18" charset="-127"/>
              </a:rPr>
              <a:t>.</a:t>
            </a:r>
            <a:endParaRPr lang="en-US" altLang="ko-KR" sz="1400" dirty="0">
              <a:latin typeface="a타이틀고딕1" pitchFamily="18" charset="-127"/>
              <a:ea typeface="a타이틀고딕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000E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78514" y="335944"/>
            <a:ext cx="72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03</a:t>
            </a:r>
            <a:endParaRPr lang="ko-KR" altLang="en-US" sz="28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83543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1</a:t>
            </a:r>
            <a:endParaRPr lang="ko-KR" altLang="en-US" sz="32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1188881" y="351819"/>
            <a:ext cx="1197764" cy="660429"/>
            <a:chOff x="1188881" y="351819"/>
            <a:chExt cx="1197764" cy="660429"/>
          </a:xfrm>
        </p:grpSpPr>
        <p:sp>
          <p:nvSpPr>
            <p:cNvPr id="8" name="TextBox 7"/>
            <p:cNvSpPr txBox="1"/>
            <p:nvPr/>
          </p:nvSpPr>
          <p:spPr>
            <a:xfrm>
              <a:off x="1188881" y="351819"/>
              <a:ext cx="104227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a타이틀고딕2" pitchFamily="18" charset="-127"/>
                  <a:ea typeface="a타이틀고딕2" pitchFamily="18" charset="-127"/>
                </a:rPr>
                <a:t>004 </a:t>
              </a:r>
              <a:r>
                <a:rPr lang="ko-KR" altLang="en-US" sz="1200" dirty="0">
                  <a:latin typeface="a타이틀고딕2" pitchFamily="18" charset="-127"/>
                  <a:ea typeface="a타이틀고딕2" pitchFamily="18" charset="-127"/>
                </a:rPr>
                <a:t>주요기능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188881" y="581361"/>
              <a:ext cx="119776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>
                  <a:latin typeface="a타이틀고딕2" pitchFamily="18" charset="-127"/>
                  <a:ea typeface="a타이틀고딕2" pitchFamily="18" charset="-127"/>
                </a:rPr>
                <a:t>소스코드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ACF42A66-6EF9-2A4F-8D06-D191667F6199}"/>
              </a:ext>
            </a:extLst>
          </p:cNvPr>
          <p:cNvSpPr txBox="1"/>
          <p:nvPr/>
        </p:nvSpPr>
        <p:spPr>
          <a:xfrm>
            <a:off x="7509568" y="3163879"/>
            <a:ext cx="32556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 smtClean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Cart</a:t>
            </a:r>
            <a:r>
              <a:rPr lang="ko-KR" altLang="en-US" sz="1600" dirty="0" smtClean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에 담기기 전 </a:t>
            </a:r>
            <a:r>
              <a:rPr lang="en-US" altLang="ko-KR" sz="1600" dirty="0" smtClean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controller</a:t>
            </a:r>
            <a:r>
              <a:rPr lang="ko-KR" altLang="en-US" sz="1600" dirty="0" smtClean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에서 </a:t>
            </a:r>
            <a:endParaRPr lang="en-US" altLang="ko-KR" sz="1600" dirty="0" smtClean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 smtClean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게시물의 존재여부와 중복을 방지한</a:t>
            </a:r>
            <a:endParaRPr lang="en-US" altLang="ko-KR" sz="1600" dirty="0" smtClean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 smtClean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게시물 찾기 함수이다</a:t>
            </a:r>
            <a:r>
              <a:rPr lang="en-US" altLang="ko-KR" sz="1600" dirty="0" smtClean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.</a:t>
            </a:r>
            <a:r>
              <a:rPr lang="ko-KR" altLang="en-US" sz="1600" dirty="0" smtClean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   </a:t>
            </a:r>
            <a:endParaRPr lang="en-US" altLang="ko-KR" sz="1600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440" y="1689871"/>
            <a:ext cx="6540708" cy="430623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1</a:t>
            </a:r>
            <a:endParaRPr lang="ko-KR" altLang="en-US" sz="32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1</a:t>
            </a:r>
            <a:endParaRPr lang="ko-KR" altLang="en-US" sz="32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F6DA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3</a:t>
            </a:r>
            <a:endParaRPr lang="ko-KR" altLang="en-US" sz="32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F6DA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2</a:t>
            </a:r>
            <a:endParaRPr lang="ko-KR" altLang="en-US" sz="32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000E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78514" y="335944"/>
            <a:ext cx="72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04</a:t>
            </a:r>
            <a:endParaRPr lang="ko-KR" altLang="en-US" sz="28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17002" y="1015598"/>
            <a:ext cx="29386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 smtClean="0">
                <a:latin typeface="a타이틀고딕1" pitchFamily="18" charset="-127"/>
                <a:ea typeface="a타이틀고딕1" pitchFamily="18" charset="-127"/>
              </a:rPr>
              <a:t>게시물을 카트에 담는 과정</a:t>
            </a:r>
            <a:endParaRPr lang="ko-KR" altLang="en-US" sz="2000" b="1" dirty="0">
              <a:latin typeface="a타이틀고딕1" pitchFamily="18" charset="-127"/>
              <a:ea typeface="a타이틀고딕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46772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1</a:t>
            </a:r>
            <a:endParaRPr lang="ko-KR" altLang="en-US" sz="32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1188881" y="351819"/>
            <a:ext cx="1197764" cy="660429"/>
            <a:chOff x="1188881" y="351819"/>
            <a:chExt cx="1197764" cy="660429"/>
          </a:xfrm>
        </p:grpSpPr>
        <p:sp>
          <p:nvSpPr>
            <p:cNvPr id="8" name="TextBox 7"/>
            <p:cNvSpPr txBox="1"/>
            <p:nvPr/>
          </p:nvSpPr>
          <p:spPr>
            <a:xfrm>
              <a:off x="1188881" y="351819"/>
              <a:ext cx="104227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a타이틀고딕2" pitchFamily="18" charset="-127"/>
                  <a:ea typeface="a타이틀고딕2" pitchFamily="18" charset="-127"/>
                </a:rPr>
                <a:t>004 </a:t>
              </a:r>
              <a:r>
                <a:rPr lang="ko-KR" altLang="en-US" sz="1200" dirty="0">
                  <a:latin typeface="a타이틀고딕2" pitchFamily="18" charset="-127"/>
                  <a:ea typeface="a타이틀고딕2" pitchFamily="18" charset="-127"/>
                </a:rPr>
                <a:t>주요기능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188881" y="581361"/>
              <a:ext cx="119776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>
                  <a:latin typeface="a타이틀고딕2" pitchFamily="18" charset="-127"/>
                  <a:ea typeface="a타이틀고딕2" pitchFamily="18" charset="-127"/>
                </a:rPr>
                <a:t>소스코드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ACF42A66-6EF9-2A4F-8D06-D191667F6199}"/>
              </a:ext>
            </a:extLst>
          </p:cNvPr>
          <p:cNvSpPr txBox="1"/>
          <p:nvPr/>
        </p:nvSpPr>
        <p:spPr>
          <a:xfrm>
            <a:off x="2269524" y="5614391"/>
            <a:ext cx="76529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존재여부와 게시물을 찾는 함수를 이용하여 </a:t>
            </a:r>
            <a:r>
              <a:rPr lang="en-US" altLang="ko-KR" sz="1600" dirty="0" smtClean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ajax</a:t>
            </a:r>
            <a:r>
              <a:rPr lang="ko-KR" altLang="en-US" sz="1600" dirty="0" smtClean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로 </a:t>
            </a:r>
            <a:r>
              <a:rPr lang="en-US" altLang="ko-KR" sz="1600" dirty="0" smtClean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cart</a:t>
            </a:r>
            <a:r>
              <a:rPr lang="ko-KR" altLang="en-US" sz="1600" dirty="0" smtClean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에 게시물이 들어왔을 때 실행되는</a:t>
            </a:r>
            <a:endParaRPr lang="en-US" altLang="ko-KR" sz="1600" dirty="0" smtClean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  <a:p>
            <a:pPr algn="ctr"/>
            <a:r>
              <a:rPr lang="en-US" altLang="ko-KR" sz="1600" dirty="0" smtClean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controller</a:t>
            </a:r>
            <a:r>
              <a:rPr lang="ko-KR" altLang="en-US" sz="1600" dirty="0" smtClean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이다</a:t>
            </a:r>
            <a:r>
              <a:rPr lang="en-US" altLang="ko-KR" sz="1600" dirty="0" smtClean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. </a:t>
            </a:r>
            <a:r>
              <a:rPr lang="ko-KR" altLang="en-US" sz="1600" dirty="0" smtClean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 </a:t>
            </a:r>
            <a:r>
              <a:rPr lang="en-US" altLang="ko-KR" sz="1600" dirty="0" smtClean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cart</a:t>
            </a:r>
            <a:r>
              <a:rPr lang="ko-KR" altLang="en-US" sz="1600" dirty="0" smtClean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가 비어있는 경우와 그렇지 않은 경우 두가지로 나뉘어 실행되고 </a:t>
            </a:r>
            <a:endParaRPr lang="en-US" altLang="ko-KR" sz="1600" dirty="0" smtClean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  <a:p>
            <a:pPr algn="ctr"/>
            <a:r>
              <a:rPr lang="ko-KR" altLang="en-US" sz="1600" dirty="0" smtClean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성공 시 이전에 담겨있던 게시물과 새로 담은 게시물 리스트가 </a:t>
            </a:r>
            <a:r>
              <a:rPr lang="ko-KR" altLang="en-US" sz="1600" dirty="0" err="1" smtClean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리턴된다</a:t>
            </a:r>
            <a:r>
              <a:rPr lang="en-US" altLang="ko-KR" sz="1600" dirty="0" smtClean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.</a:t>
            </a:r>
            <a:endParaRPr lang="en-US" altLang="ko-KR" sz="1600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277" y="1043242"/>
            <a:ext cx="11630025" cy="441007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1</a:t>
            </a:r>
            <a:endParaRPr lang="ko-KR" altLang="en-US" sz="32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1</a:t>
            </a:r>
            <a:endParaRPr lang="ko-KR" altLang="en-US" sz="32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1</a:t>
            </a:r>
            <a:endParaRPr lang="ko-KR" altLang="en-US" sz="32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F6DA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3</a:t>
            </a:r>
            <a:endParaRPr lang="ko-KR" altLang="en-US" sz="32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F6DA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2</a:t>
            </a:r>
            <a:endParaRPr lang="ko-KR" altLang="en-US" sz="32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000E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78514" y="335944"/>
            <a:ext cx="72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04</a:t>
            </a:r>
            <a:endParaRPr lang="ko-KR" altLang="en-US" sz="28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934317" y="564438"/>
            <a:ext cx="29386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 smtClean="0">
                <a:latin typeface="a타이틀고딕1" pitchFamily="18" charset="-127"/>
                <a:ea typeface="a타이틀고딕1" pitchFamily="18" charset="-127"/>
              </a:rPr>
              <a:t>게시물을 카트에 담는 과정</a:t>
            </a:r>
            <a:endParaRPr lang="ko-KR" altLang="en-US" sz="2000" b="1" dirty="0">
              <a:latin typeface="a타이틀고딕1" pitchFamily="18" charset="-127"/>
              <a:ea typeface="a타이틀고딕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88855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1</a:t>
            </a:r>
            <a:endParaRPr lang="ko-KR" altLang="en-US" sz="32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1188881" y="351819"/>
            <a:ext cx="1197764" cy="660429"/>
            <a:chOff x="1188881" y="351819"/>
            <a:chExt cx="1197764" cy="660429"/>
          </a:xfrm>
        </p:grpSpPr>
        <p:sp>
          <p:nvSpPr>
            <p:cNvPr id="8" name="TextBox 7"/>
            <p:cNvSpPr txBox="1"/>
            <p:nvPr/>
          </p:nvSpPr>
          <p:spPr>
            <a:xfrm>
              <a:off x="1188881" y="351819"/>
              <a:ext cx="104227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a타이틀고딕2" pitchFamily="18" charset="-127"/>
                  <a:ea typeface="a타이틀고딕2" pitchFamily="18" charset="-127"/>
                </a:rPr>
                <a:t>004 </a:t>
              </a:r>
              <a:r>
                <a:rPr lang="ko-KR" altLang="en-US" sz="1200" dirty="0">
                  <a:latin typeface="a타이틀고딕2" pitchFamily="18" charset="-127"/>
                  <a:ea typeface="a타이틀고딕2" pitchFamily="18" charset="-127"/>
                </a:rPr>
                <a:t>주요기능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188881" y="581361"/>
              <a:ext cx="119776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>
                  <a:latin typeface="a타이틀고딕2" pitchFamily="18" charset="-127"/>
                  <a:ea typeface="a타이틀고딕2" pitchFamily="18" charset="-127"/>
                </a:rPr>
                <a:t>소스코드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ACF42A66-6EF9-2A4F-8D06-D191667F6199}"/>
              </a:ext>
            </a:extLst>
          </p:cNvPr>
          <p:cNvSpPr txBox="1"/>
          <p:nvPr/>
        </p:nvSpPr>
        <p:spPr>
          <a:xfrm>
            <a:off x="7944816" y="3294668"/>
            <a:ext cx="33513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 smtClean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총 </a:t>
            </a:r>
            <a:r>
              <a:rPr lang="en-US" altLang="ko-KR" sz="1600" dirty="0" smtClean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3</a:t>
            </a:r>
            <a:r>
              <a:rPr lang="ko-KR" altLang="en-US" sz="1600" dirty="0" smtClean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개의 게시물이 성공적으로 카트에 담긴 화면이다</a:t>
            </a:r>
            <a:r>
              <a:rPr lang="en-US" altLang="ko-KR" sz="1600" dirty="0" smtClean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.</a:t>
            </a:r>
            <a:endParaRPr lang="en-US" altLang="ko-KR" sz="1600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572" y="986713"/>
            <a:ext cx="7096244" cy="5730364"/>
          </a:xfrm>
          <a:prstGeom prst="rect">
            <a:avLst/>
          </a:prstGeom>
        </p:spPr>
      </p:pic>
      <p:sp>
        <p:nvSpPr>
          <p:cNvPr id="13" name="모서리가 둥근 직사각형 12"/>
          <p:cNvSpPr/>
          <p:nvPr/>
        </p:nvSpPr>
        <p:spPr>
          <a:xfrm>
            <a:off x="1026696" y="4216399"/>
            <a:ext cx="424856" cy="146051"/>
          </a:xfrm>
          <a:prstGeom prst="roundRect">
            <a:avLst/>
          </a:prstGeom>
          <a:noFill/>
          <a:ln>
            <a:solidFill>
              <a:schemeClr val="accent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14" name="직선 화살표 연결선 13"/>
          <p:cNvCxnSpPr>
            <a:stCxn id="13" idx="2"/>
          </p:cNvCxnSpPr>
          <p:nvPr/>
        </p:nvCxnSpPr>
        <p:spPr>
          <a:xfrm>
            <a:off x="1239124" y="4362450"/>
            <a:ext cx="9360" cy="9652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ACF42A66-6EF9-2A4F-8D06-D191667F6199}"/>
              </a:ext>
            </a:extLst>
          </p:cNvPr>
          <p:cNvSpPr txBox="1"/>
          <p:nvPr/>
        </p:nvSpPr>
        <p:spPr>
          <a:xfrm>
            <a:off x="528484" y="5394448"/>
            <a:ext cx="19653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Delete</a:t>
            </a:r>
            <a:r>
              <a:rPr lang="ko-KR" altLang="en-US" sz="1600" dirty="0" smtClean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버튼을 누르면 삭제 기능이 실행된다</a:t>
            </a:r>
            <a:r>
              <a:rPr lang="en-US" altLang="ko-KR" sz="1600" dirty="0" smtClean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.</a:t>
            </a:r>
            <a:endParaRPr lang="en-US" altLang="ko-KR" sz="1600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1</a:t>
            </a:r>
            <a:endParaRPr lang="ko-KR" altLang="en-US" sz="32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1</a:t>
            </a:r>
            <a:endParaRPr lang="ko-KR" altLang="en-US" sz="32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1</a:t>
            </a:r>
            <a:endParaRPr lang="ko-KR" altLang="en-US" sz="32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F6DA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3</a:t>
            </a:r>
            <a:endParaRPr lang="ko-KR" altLang="en-US" sz="32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F6DA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2</a:t>
            </a:r>
            <a:endParaRPr lang="ko-KR" altLang="en-US" sz="32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000E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78514" y="335944"/>
            <a:ext cx="72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04</a:t>
            </a:r>
            <a:endParaRPr lang="ko-KR" altLang="en-US" sz="28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726954" y="429864"/>
            <a:ext cx="27126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 smtClean="0">
                <a:latin typeface="a타이틀고딕1" pitchFamily="18" charset="-127"/>
                <a:ea typeface="a타이틀고딕1" pitchFamily="18" charset="-127"/>
              </a:rPr>
              <a:t>게시물을 카트에 담은 후</a:t>
            </a:r>
            <a:endParaRPr lang="ko-KR" altLang="en-US" sz="2000" b="1" dirty="0">
              <a:latin typeface="a타이틀고딕1" pitchFamily="18" charset="-127"/>
              <a:ea typeface="a타이틀고딕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91401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1</a:t>
            </a:r>
            <a:endParaRPr lang="ko-KR" altLang="en-US" sz="32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1188881" y="351819"/>
            <a:ext cx="1197764" cy="660429"/>
            <a:chOff x="1188881" y="351819"/>
            <a:chExt cx="1197764" cy="660429"/>
          </a:xfrm>
        </p:grpSpPr>
        <p:sp>
          <p:nvSpPr>
            <p:cNvPr id="8" name="TextBox 7"/>
            <p:cNvSpPr txBox="1"/>
            <p:nvPr/>
          </p:nvSpPr>
          <p:spPr>
            <a:xfrm>
              <a:off x="1188881" y="351819"/>
              <a:ext cx="104227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a타이틀고딕2" pitchFamily="18" charset="-127"/>
                  <a:ea typeface="a타이틀고딕2" pitchFamily="18" charset="-127"/>
                </a:rPr>
                <a:t>004 </a:t>
              </a:r>
              <a:r>
                <a:rPr lang="ko-KR" altLang="en-US" sz="1200" dirty="0">
                  <a:latin typeface="a타이틀고딕2" pitchFamily="18" charset="-127"/>
                  <a:ea typeface="a타이틀고딕2" pitchFamily="18" charset="-127"/>
                </a:rPr>
                <a:t>주요기능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188881" y="581361"/>
              <a:ext cx="119776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>
                  <a:latin typeface="a타이틀고딕2" pitchFamily="18" charset="-127"/>
                  <a:ea typeface="a타이틀고딕2" pitchFamily="18" charset="-127"/>
                </a:rPr>
                <a:t>소스코드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ACF42A66-6EF9-2A4F-8D06-D191667F6199}"/>
              </a:ext>
            </a:extLst>
          </p:cNvPr>
          <p:cNvSpPr txBox="1"/>
          <p:nvPr/>
        </p:nvSpPr>
        <p:spPr>
          <a:xfrm>
            <a:off x="6966483" y="2152392"/>
            <a:ext cx="325568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Delete</a:t>
            </a:r>
            <a:r>
              <a:rPr lang="ko-KR" altLang="en-US" sz="1600" dirty="0" smtClean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버튼을 누르면 </a:t>
            </a:r>
            <a:r>
              <a:rPr lang="en-US" altLang="ko-KR" sz="1600" dirty="0" smtClean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ajax</a:t>
            </a:r>
            <a:r>
              <a:rPr lang="ko-KR" altLang="en-US" sz="1600" dirty="0" smtClean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가 실행되고 </a:t>
            </a:r>
            <a:r>
              <a:rPr lang="en-US" altLang="ko-KR" sz="1600" dirty="0" smtClean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controller</a:t>
            </a:r>
            <a:r>
              <a:rPr lang="ko-KR" altLang="en-US" sz="1600" dirty="0" smtClean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에 가면 게시물 아이디를 받아 삭제된 후 나머지 게시물 리스트가 </a:t>
            </a:r>
            <a:r>
              <a:rPr lang="ko-KR" altLang="en-US" sz="1600" dirty="0" err="1" smtClean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리턴된다</a:t>
            </a:r>
            <a:r>
              <a:rPr lang="en-US" altLang="ko-KR" sz="1600" dirty="0" smtClean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.</a:t>
            </a:r>
            <a:r>
              <a:rPr lang="ko-KR" altLang="en-US" sz="1600" dirty="0" smtClean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 </a:t>
            </a:r>
            <a:endParaRPr lang="en-US" altLang="ko-KR" sz="1600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2035" y="1468288"/>
            <a:ext cx="3860137" cy="244542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2035" y="4096011"/>
            <a:ext cx="8798904" cy="219713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1</a:t>
            </a:r>
            <a:endParaRPr lang="ko-KR" altLang="en-US" sz="32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1</a:t>
            </a:r>
            <a:endParaRPr lang="ko-KR" altLang="en-US" sz="32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1</a:t>
            </a:r>
            <a:endParaRPr lang="ko-KR" altLang="en-US" sz="32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1</a:t>
            </a:r>
            <a:endParaRPr lang="ko-KR" altLang="en-US" sz="32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F6DA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3</a:t>
            </a:r>
            <a:endParaRPr lang="ko-KR" altLang="en-US" sz="32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F6DA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2</a:t>
            </a:r>
            <a:endParaRPr lang="ko-KR" altLang="en-US" sz="32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000E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78514" y="335944"/>
            <a:ext cx="72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04</a:t>
            </a:r>
            <a:endParaRPr lang="ko-KR" altLang="en-US" sz="28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71692" y="1015598"/>
            <a:ext cx="26292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 smtClean="0">
                <a:latin typeface="a타이틀고딕1" pitchFamily="18" charset="-127"/>
                <a:ea typeface="a타이틀고딕1" pitchFamily="18" charset="-127"/>
              </a:rPr>
              <a:t>게시물을 카트에서 삭제</a:t>
            </a:r>
            <a:endParaRPr lang="ko-KR" altLang="en-US" sz="2000" b="1" dirty="0">
              <a:latin typeface="a타이틀고딕1" pitchFamily="18" charset="-127"/>
              <a:ea typeface="a타이틀고딕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01370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1</a:t>
            </a:r>
            <a:endParaRPr lang="ko-KR" altLang="en-US" sz="32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1188881" y="351819"/>
            <a:ext cx="1197764" cy="660429"/>
            <a:chOff x="1188881" y="351819"/>
            <a:chExt cx="1197764" cy="660429"/>
          </a:xfrm>
        </p:grpSpPr>
        <p:sp>
          <p:nvSpPr>
            <p:cNvPr id="8" name="TextBox 7"/>
            <p:cNvSpPr txBox="1"/>
            <p:nvPr/>
          </p:nvSpPr>
          <p:spPr>
            <a:xfrm>
              <a:off x="1188881" y="351819"/>
              <a:ext cx="104227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a타이틀고딕2" pitchFamily="18" charset="-127"/>
                  <a:ea typeface="a타이틀고딕2" pitchFamily="18" charset="-127"/>
                </a:rPr>
                <a:t>004 </a:t>
              </a:r>
              <a:r>
                <a:rPr lang="ko-KR" altLang="en-US" sz="1200" dirty="0">
                  <a:latin typeface="a타이틀고딕2" pitchFamily="18" charset="-127"/>
                  <a:ea typeface="a타이틀고딕2" pitchFamily="18" charset="-127"/>
                </a:rPr>
                <a:t>주요기능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188881" y="581361"/>
              <a:ext cx="119776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>
                  <a:latin typeface="a타이틀고딕2" pitchFamily="18" charset="-127"/>
                  <a:ea typeface="a타이틀고딕2" pitchFamily="18" charset="-127"/>
                </a:rPr>
                <a:t>소스코드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ACF42A66-6EF9-2A4F-8D06-D191667F6199}"/>
              </a:ext>
            </a:extLst>
          </p:cNvPr>
          <p:cNvSpPr txBox="1"/>
          <p:nvPr/>
        </p:nvSpPr>
        <p:spPr>
          <a:xfrm>
            <a:off x="7885629" y="3448704"/>
            <a:ext cx="32556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 smtClean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Controller</a:t>
            </a:r>
            <a:r>
              <a:rPr lang="ko-KR" altLang="en-US" sz="1600" dirty="0" smtClean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에서 성공적으로 삭제하고 카트에서 그 게시물 정보가 사라진 </a:t>
            </a:r>
            <a:endParaRPr lang="en-US" altLang="ko-KR" sz="1600" dirty="0" smtClean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 smtClean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화면이다</a:t>
            </a:r>
            <a:r>
              <a:rPr lang="en-US" altLang="ko-KR" sz="1600" dirty="0" smtClean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.</a:t>
            </a:r>
            <a:endParaRPr lang="en-US" altLang="ko-KR" sz="1600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440" y="1496420"/>
            <a:ext cx="6811391" cy="510489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1</a:t>
            </a:r>
            <a:endParaRPr lang="ko-KR" altLang="en-US" sz="32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1</a:t>
            </a:r>
            <a:endParaRPr lang="ko-KR" altLang="en-US" sz="32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1</a:t>
            </a:r>
            <a:endParaRPr lang="ko-KR" altLang="en-US" sz="32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1</a:t>
            </a:r>
            <a:endParaRPr lang="ko-KR" altLang="en-US" sz="32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1</a:t>
            </a:r>
            <a:endParaRPr lang="ko-KR" altLang="en-US" sz="32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F6DA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3</a:t>
            </a:r>
            <a:endParaRPr lang="ko-KR" altLang="en-US" sz="32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F6DA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2</a:t>
            </a:r>
            <a:endParaRPr lang="ko-KR" altLang="en-US" sz="32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000E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78514" y="335944"/>
            <a:ext cx="72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04</a:t>
            </a:r>
            <a:endParaRPr lang="ko-KR" altLang="en-US" sz="28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188881" y="964548"/>
            <a:ext cx="31678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 smtClean="0">
                <a:latin typeface="a타이틀고딕1" pitchFamily="18" charset="-127"/>
                <a:ea typeface="a타이틀고딕1" pitchFamily="18" charset="-127"/>
              </a:rPr>
              <a:t>게시물을 카트에서 삭제한 후</a:t>
            </a:r>
            <a:endParaRPr lang="ko-KR" altLang="en-US" sz="2000" b="1" dirty="0">
              <a:latin typeface="a타이틀고딕1" pitchFamily="18" charset="-127"/>
              <a:ea typeface="a타이틀고딕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02536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1</a:t>
            </a:r>
            <a:endParaRPr lang="ko-KR" altLang="en-US" sz="32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1188881" y="351819"/>
            <a:ext cx="1197764" cy="660429"/>
            <a:chOff x="1188881" y="351819"/>
            <a:chExt cx="1197764" cy="660429"/>
          </a:xfrm>
        </p:grpSpPr>
        <p:sp>
          <p:nvSpPr>
            <p:cNvPr id="8" name="TextBox 7"/>
            <p:cNvSpPr txBox="1"/>
            <p:nvPr/>
          </p:nvSpPr>
          <p:spPr>
            <a:xfrm>
              <a:off x="1188881" y="351819"/>
              <a:ext cx="104227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a타이틀고딕2" pitchFamily="18" charset="-127"/>
                  <a:ea typeface="a타이틀고딕2" pitchFamily="18" charset="-127"/>
                </a:rPr>
                <a:t>004 </a:t>
              </a:r>
              <a:r>
                <a:rPr lang="ko-KR" altLang="en-US" sz="1200" dirty="0">
                  <a:latin typeface="a타이틀고딕2" pitchFamily="18" charset="-127"/>
                  <a:ea typeface="a타이틀고딕2" pitchFamily="18" charset="-127"/>
                </a:rPr>
                <a:t>주요기능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188881" y="581361"/>
              <a:ext cx="119776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>
                  <a:latin typeface="a타이틀고딕2" pitchFamily="18" charset="-127"/>
                  <a:ea typeface="a타이틀고딕2" pitchFamily="18" charset="-127"/>
                </a:rPr>
                <a:t>소스코드</a:t>
              </a: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1</a:t>
            </a:r>
            <a:endParaRPr lang="ko-KR" altLang="en-US" sz="32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1</a:t>
            </a:r>
            <a:endParaRPr lang="ko-KR" altLang="en-US" sz="32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1</a:t>
            </a:r>
            <a:endParaRPr lang="ko-KR" altLang="en-US" sz="32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1</a:t>
            </a:r>
            <a:endParaRPr lang="ko-KR" altLang="en-US" sz="32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1</a:t>
            </a:r>
            <a:endParaRPr lang="ko-KR" altLang="en-US" sz="32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F6DA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3</a:t>
            </a:r>
            <a:endParaRPr lang="ko-KR" altLang="en-US" sz="32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F6DA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2</a:t>
            </a:r>
            <a:endParaRPr lang="ko-KR" altLang="en-US" sz="32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000E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78514" y="335944"/>
            <a:ext cx="72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04</a:t>
            </a:r>
            <a:endParaRPr lang="ko-KR" altLang="en-US" sz="28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054229" y="1045288"/>
            <a:ext cx="11769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 smtClean="0">
                <a:latin typeface="a타이틀고딕1" pitchFamily="18" charset="-127"/>
                <a:ea typeface="a타이틀고딕1" pitchFamily="18" charset="-127"/>
              </a:rPr>
              <a:t>서버 배포</a:t>
            </a:r>
            <a:endParaRPr lang="ko-KR" altLang="en-US" sz="2000" b="1" dirty="0">
              <a:latin typeface="a타이틀고딕1" pitchFamily="18" charset="-127"/>
              <a:ea typeface="a타이틀고딕1" pitchFamily="18" charset="-127"/>
            </a:endParaRPr>
          </a:p>
        </p:txBody>
      </p:sp>
      <p:pic>
        <p:nvPicPr>
          <p:cNvPr id="23" name="Picture 2">
            <a:extLst>
              <a:ext uri="{FF2B5EF4-FFF2-40B4-BE49-F238E27FC236}">
                <a16:creationId xmlns:a16="http://schemas.microsoft.com/office/drawing/2014/main" id="{9A62C782-C086-B549-B15E-1E1B00FBFE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503" y="490318"/>
            <a:ext cx="7506765" cy="6148421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15"/>
          <p:cNvSpPr txBox="1"/>
          <p:nvPr/>
        </p:nvSpPr>
        <p:spPr>
          <a:xfrm>
            <a:off x="749440" y="2217561"/>
            <a:ext cx="25680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latin typeface="a타이틀고딕2" pitchFamily="18" charset="-127"/>
                <a:ea typeface="a타이틀고딕2" pitchFamily="18" charset="-127"/>
              </a:rPr>
              <a:t>AWS EC2 Service</a:t>
            </a:r>
            <a:endParaRPr lang="ko-KR" altLang="en-US" sz="2400" dirty="0"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25" name="TextBox 17"/>
          <p:cNvSpPr txBox="1"/>
          <p:nvPr/>
        </p:nvSpPr>
        <p:spPr>
          <a:xfrm>
            <a:off x="716164" y="3062688"/>
            <a:ext cx="2797565" cy="21605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" altLang="ko-KR" sz="16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AWS</a:t>
            </a:r>
            <a:r>
              <a:rPr lang="ko-KR" altLang="en-US" sz="16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에서 기본으로 제공하는 </a:t>
            </a:r>
            <a:r>
              <a:rPr lang="en" altLang="ko-KR" sz="16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Amazon Linux 2</a:t>
            </a:r>
            <a:r>
              <a:rPr lang="ko-KR" altLang="en-US" sz="16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 사용</a:t>
            </a:r>
            <a:endParaRPr lang="en-US" altLang="ko-KR" sz="1600" dirty="0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  <a:p>
            <a:pPr algn="ctr">
              <a:lnSpc>
                <a:spcPct val="120000"/>
              </a:lnSpc>
            </a:pPr>
            <a:endParaRPr lang="en-US" altLang="ko-KR" sz="1600" dirty="0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  <a:p>
            <a:pPr algn="ctr">
              <a:lnSpc>
                <a:spcPct val="120000"/>
              </a:lnSpc>
            </a:pPr>
            <a:r>
              <a:rPr lang="en-US" altLang="ko-KR" sz="16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Tomcat 8.5</a:t>
            </a:r>
            <a:r>
              <a:rPr lang="ko-KR" altLang="en-US" sz="16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 구축</a:t>
            </a:r>
            <a:endParaRPr lang="en-US" altLang="ko-KR" sz="1600" dirty="0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  <a:p>
            <a:pPr algn="ctr">
              <a:lnSpc>
                <a:spcPct val="120000"/>
              </a:lnSpc>
            </a:pPr>
            <a:endParaRPr lang="en-US" altLang="ko-KR" sz="1600" dirty="0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  <a:p>
            <a:pPr algn="ctr">
              <a:lnSpc>
                <a:spcPct val="120000"/>
              </a:lnSpc>
            </a:pPr>
            <a:r>
              <a:rPr lang="en-US" altLang="ko-KR" sz="16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24</a:t>
            </a:r>
            <a:r>
              <a:rPr lang="ko-KR" altLang="en-US" sz="16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시간 내내 접속 가능</a:t>
            </a:r>
            <a:endParaRPr lang="en-US" altLang="ko-KR" sz="1600" dirty="0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  <a:p>
            <a:pPr algn="ctr">
              <a:lnSpc>
                <a:spcPct val="120000"/>
              </a:lnSpc>
            </a:pPr>
            <a:r>
              <a:rPr lang="en-US" altLang="ko-KR" sz="16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(</a:t>
            </a:r>
            <a:r>
              <a:rPr lang="ko-KR" altLang="en-US" sz="16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근데 많이 쓰면 돈 듦</a:t>
            </a:r>
            <a:r>
              <a:rPr lang="en-US" altLang="ko-KR" sz="16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066287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1</a:t>
            </a:r>
            <a:endParaRPr lang="ko-KR" altLang="en-US" sz="32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1188881" y="351819"/>
            <a:ext cx="1197764" cy="660429"/>
            <a:chOff x="1188881" y="351819"/>
            <a:chExt cx="1197764" cy="660429"/>
          </a:xfrm>
        </p:grpSpPr>
        <p:sp>
          <p:nvSpPr>
            <p:cNvPr id="8" name="TextBox 7"/>
            <p:cNvSpPr txBox="1"/>
            <p:nvPr/>
          </p:nvSpPr>
          <p:spPr>
            <a:xfrm>
              <a:off x="1188881" y="351819"/>
              <a:ext cx="104227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a타이틀고딕2" pitchFamily="18" charset="-127"/>
                  <a:ea typeface="a타이틀고딕2" pitchFamily="18" charset="-127"/>
                </a:rPr>
                <a:t>004 </a:t>
              </a:r>
              <a:r>
                <a:rPr lang="ko-KR" altLang="en-US" sz="1200" dirty="0">
                  <a:latin typeface="a타이틀고딕2" pitchFamily="18" charset="-127"/>
                  <a:ea typeface="a타이틀고딕2" pitchFamily="18" charset="-127"/>
                </a:rPr>
                <a:t>주요기능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188881" y="581361"/>
              <a:ext cx="119776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>
                  <a:latin typeface="a타이틀고딕2" pitchFamily="18" charset="-127"/>
                  <a:ea typeface="a타이틀고딕2" pitchFamily="18" charset="-127"/>
                </a:rPr>
                <a:t>소스코드</a:t>
              </a: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1</a:t>
            </a:r>
            <a:endParaRPr lang="ko-KR" altLang="en-US" sz="32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1</a:t>
            </a:r>
            <a:endParaRPr lang="ko-KR" altLang="en-US" sz="32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1</a:t>
            </a:r>
            <a:endParaRPr lang="ko-KR" altLang="en-US" sz="32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1</a:t>
            </a:r>
            <a:endParaRPr lang="ko-KR" altLang="en-US" sz="32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1</a:t>
            </a:r>
            <a:endParaRPr lang="ko-KR" altLang="en-US" sz="32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F6DA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3</a:t>
            </a:r>
            <a:endParaRPr lang="ko-KR" altLang="en-US" sz="32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F6DA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2</a:t>
            </a:r>
            <a:endParaRPr lang="ko-KR" altLang="en-US" sz="32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000E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78514" y="335944"/>
            <a:ext cx="72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04</a:t>
            </a:r>
            <a:endParaRPr lang="ko-KR" altLang="en-US" sz="28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278168" y="1028656"/>
            <a:ext cx="5277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 smtClean="0">
                <a:latin typeface="a타이틀고딕1" pitchFamily="18" charset="-127"/>
                <a:ea typeface="a타이틀고딕1" pitchFamily="18" charset="-127"/>
              </a:rPr>
              <a:t>DB</a:t>
            </a:r>
            <a:endParaRPr lang="ko-KR" altLang="en-US" sz="2000" b="1" dirty="0">
              <a:latin typeface="a타이틀고딕1" pitchFamily="18" charset="-127"/>
              <a:ea typeface="a타이틀고딕1" pitchFamily="18" charset="-127"/>
            </a:endParaRPr>
          </a:p>
        </p:txBody>
      </p:sp>
      <p:pic>
        <p:nvPicPr>
          <p:cNvPr id="23" name="Picture 2">
            <a:extLst>
              <a:ext uri="{FF2B5EF4-FFF2-40B4-BE49-F238E27FC236}">
                <a16:creationId xmlns:a16="http://schemas.microsoft.com/office/drawing/2014/main" id="{861492F6-E5BE-1B40-AC1E-B39C146744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1870" y="490318"/>
            <a:ext cx="7421696" cy="6091154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15"/>
          <p:cNvSpPr txBox="1"/>
          <p:nvPr/>
        </p:nvSpPr>
        <p:spPr>
          <a:xfrm>
            <a:off x="638514" y="1845285"/>
            <a:ext cx="26193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latin typeface="a타이틀고딕2" pitchFamily="18" charset="-127"/>
                <a:ea typeface="a타이틀고딕2" pitchFamily="18" charset="-127"/>
              </a:rPr>
              <a:t>AWS RDS Service</a:t>
            </a:r>
            <a:endParaRPr lang="ko-KR" altLang="en-US" sz="2400" dirty="0"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25" name="TextBox 17"/>
          <p:cNvSpPr txBox="1"/>
          <p:nvPr/>
        </p:nvSpPr>
        <p:spPr>
          <a:xfrm>
            <a:off x="611692" y="2814748"/>
            <a:ext cx="2797565" cy="2456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altLang="ko-KR" sz="16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Oracle 12 </a:t>
            </a:r>
            <a:r>
              <a:rPr lang="ko-KR" altLang="en-US" sz="16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사용</a:t>
            </a:r>
            <a:endParaRPr lang="en-US" altLang="ko-KR" sz="1600" dirty="0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  <a:p>
            <a:pPr algn="ctr">
              <a:lnSpc>
                <a:spcPct val="120000"/>
              </a:lnSpc>
            </a:pPr>
            <a:endParaRPr lang="en-US" altLang="ko-KR" sz="1600" dirty="0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6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클릭 몇 번만으로 </a:t>
            </a:r>
            <a:r>
              <a:rPr lang="ko-KR" altLang="en-US" sz="1600" dirty="0" err="1">
                <a:latin typeface="a타이틀고딕2" panose="02020600000000000000" pitchFamily="18" charset="-127"/>
                <a:ea typeface="a타이틀고딕2" panose="02020600000000000000" pitchFamily="18" charset="-127"/>
              </a:rPr>
              <a:t>구축가능</a:t>
            </a:r>
            <a:endParaRPr lang="en-US" altLang="ko-KR" sz="1600" dirty="0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  <a:p>
            <a:pPr algn="ctr">
              <a:lnSpc>
                <a:spcPct val="120000"/>
              </a:lnSpc>
            </a:pPr>
            <a:endParaRPr lang="en-US" altLang="ko-KR" sz="1600" dirty="0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  <a:p>
            <a:pPr algn="ctr">
              <a:lnSpc>
                <a:spcPct val="120000"/>
              </a:lnSpc>
            </a:pPr>
            <a:r>
              <a:rPr lang="en-US" altLang="ko-KR" sz="16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24</a:t>
            </a:r>
            <a:r>
              <a:rPr lang="ko-KR" altLang="en-US" sz="16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시간 내내 접속 가능</a:t>
            </a:r>
            <a:endParaRPr lang="en-US" altLang="ko-KR" sz="1600" dirty="0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  <a:p>
            <a:pPr algn="ctr">
              <a:lnSpc>
                <a:spcPct val="120000"/>
              </a:lnSpc>
            </a:pPr>
            <a:r>
              <a:rPr lang="en-US" altLang="ko-KR" sz="16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(</a:t>
            </a:r>
            <a:r>
              <a:rPr lang="ko-KR" altLang="en-US" sz="16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근데 많이 쓰면 돈 듦</a:t>
            </a:r>
            <a:r>
              <a:rPr lang="en-US" altLang="ko-KR" sz="16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)</a:t>
            </a:r>
          </a:p>
          <a:p>
            <a:pPr algn="ctr">
              <a:lnSpc>
                <a:spcPct val="120000"/>
              </a:lnSpc>
            </a:pPr>
            <a:endParaRPr lang="en-US" altLang="ko-KR" sz="1600" dirty="0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6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자체 </a:t>
            </a:r>
            <a:r>
              <a:rPr lang="en-US" altLang="ko-KR" sz="16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DB</a:t>
            </a:r>
            <a:r>
              <a:rPr lang="ko-KR" altLang="en-US" sz="16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보안</a:t>
            </a:r>
            <a:r>
              <a:rPr lang="en-US" altLang="ko-KR" sz="16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,</a:t>
            </a:r>
            <a:r>
              <a:rPr lang="ko-KR" altLang="en-US" sz="16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 백업 기능</a:t>
            </a:r>
            <a:endParaRPr lang="en-US" altLang="ko-KR" sz="1600" dirty="0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3866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1</a:t>
            </a:r>
            <a:endParaRPr lang="ko-KR" altLang="en-US" sz="32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1188881" y="351819"/>
            <a:ext cx="1197764" cy="660429"/>
            <a:chOff x="1188881" y="351819"/>
            <a:chExt cx="1197764" cy="660429"/>
          </a:xfrm>
        </p:grpSpPr>
        <p:sp>
          <p:nvSpPr>
            <p:cNvPr id="8" name="TextBox 7"/>
            <p:cNvSpPr txBox="1"/>
            <p:nvPr/>
          </p:nvSpPr>
          <p:spPr>
            <a:xfrm>
              <a:off x="1188881" y="351819"/>
              <a:ext cx="104227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a타이틀고딕2" pitchFamily="18" charset="-127"/>
                  <a:ea typeface="a타이틀고딕2" pitchFamily="18" charset="-127"/>
                </a:rPr>
                <a:t>004 </a:t>
              </a:r>
              <a:r>
                <a:rPr lang="ko-KR" altLang="en-US" sz="1200" dirty="0">
                  <a:latin typeface="a타이틀고딕2" pitchFamily="18" charset="-127"/>
                  <a:ea typeface="a타이틀고딕2" pitchFamily="18" charset="-127"/>
                </a:rPr>
                <a:t>주요기능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188881" y="581361"/>
              <a:ext cx="119776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>
                  <a:latin typeface="a타이틀고딕2" pitchFamily="18" charset="-127"/>
                  <a:ea typeface="a타이틀고딕2" pitchFamily="18" charset="-127"/>
                </a:rPr>
                <a:t>소스코드</a:t>
              </a: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1</a:t>
            </a:r>
            <a:endParaRPr lang="ko-KR" altLang="en-US" sz="32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1</a:t>
            </a:r>
            <a:endParaRPr lang="ko-KR" altLang="en-US" sz="32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1</a:t>
            </a:r>
            <a:endParaRPr lang="ko-KR" altLang="en-US" sz="32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1</a:t>
            </a:r>
            <a:endParaRPr lang="ko-KR" altLang="en-US" sz="32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1</a:t>
            </a:r>
            <a:endParaRPr lang="ko-KR" altLang="en-US" sz="32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F6DA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3</a:t>
            </a:r>
            <a:endParaRPr lang="ko-KR" altLang="en-US" sz="32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F6DA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2</a:t>
            </a:r>
            <a:endParaRPr lang="ko-KR" altLang="en-US" sz="32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000E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78514" y="335944"/>
            <a:ext cx="72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04</a:t>
            </a:r>
            <a:endParaRPr lang="ko-KR" altLang="en-US" sz="28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25" name="TextBox 17"/>
          <p:cNvSpPr txBox="1"/>
          <p:nvPr/>
        </p:nvSpPr>
        <p:spPr>
          <a:xfrm>
            <a:off x="638514" y="6435032"/>
            <a:ext cx="10058713" cy="3631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altLang="ko-KR" sz="1600" dirty="0" err="1" smtClean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Porlog</a:t>
            </a:r>
            <a:r>
              <a:rPr lang="en-US" altLang="ko-KR" sz="1600" dirty="0" smtClean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 </a:t>
            </a:r>
            <a:r>
              <a:rPr lang="ko-KR" altLang="en-US" sz="1600" dirty="0" smtClean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배포 주소 </a:t>
            </a:r>
            <a:r>
              <a:rPr lang="en-US" altLang="ko-KR" sz="1600" dirty="0" smtClean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: f1c04.xyz                   2</a:t>
            </a:r>
            <a:r>
              <a:rPr lang="ko-KR" altLang="en-US" sz="1600" dirty="0" smtClean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차 프로젝트 주소</a:t>
            </a:r>
            <a:r>
              <a:rPr lang="en-US" altLang="ko-KR" sz="16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: </a:t>
            </a:r>
            <a:r>
              <a:rPr lang="en-US" altLang="ko-KR" sz="1600" dirty="0" smtClean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f1c04.xyz/</a:t>
            </a:r>
            <a:r>
              <a:rPr lang="en-US" altLang="ko-KR" sz="1600" dirty="0" err="1" smtClean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bowmeow</a:t>
            </a:r>
            <a:r>
              <a:rPr lang="en-US" altLang="ko-KR" sz="1600" dirty="0" smtClean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 </a:t>
            </a:r>
            <a:endParaRPr lang="en-US" altLang="ko-KR" sz="1600" dirty="0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440" y="1055944"/>
            <a:ext cx="10291630" cy="5321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751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797828" y="3024024"/>
            <a:ext cx="178125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b="1" dirty="0" smtClean="0">
                <a:solidFill>
                  <a:schemeClr val="tx2"/>
                </a:solidFill>
                <a:latin typeface="a타이틀고딕3" pitchFamily="18" charset="-127"/>
                <a:ea typeface="a타이틀고딕3" pitchFamily="18" charset="-127"/>
              </a:rPr>
              <a:t>005</a:t>
            </a:r>
            <a:endParaRPr lang="ko-KR" altLang="en-US" sz="7200" b="1" dirty="0">
              <a:solidFill>
                <a:schemeClr val="tx2"/>
              </a:solidFill>
              <a:latin typeface="a타이틀고딕3" pitchFamily="18" charset="-127"/>
              <a:ea typeface="a타이틀고딕3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41910" y="4287541"/>
            <a:ext cx="9076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solidFill>
                  <a:schemeClr val="tx2"/>
                </a:solidFill>
                <a:latin typeface="a타이틀고딕3" pitchFamily="18" charset="-127"/>
                <a:ea typeface="a타이틀고딕3" pitchFamily="18" charset="-127"/>
              </a:rPr>
              <a:t>후기</a:t>
            </a:r>
            <a:endParaRPr lang="ko-KR" altLang="en-US" sz="3200" dirty="0">
              <a:solidFill>
                <a:schemeClr val="tx2"/>
              </a:solidFill>
              <a:latin typeface="a타이틀고딕3" pitchFamily="18" charset="-127"/>
              <a:ea typeface="a타이틀고딕3" pitchFamily="18" charset="-127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489352" y="4130627"/>
            <a:ext cx="6974704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이등변 삼각형 7"/>
          <p:cNvSpPr/>
          <p:nvPr/>
        </p:nvSpPr>
        <p:spPr>
          <a:xfrm>
            <a:off x="6677050" y="1691117"/>
            <a:ext cx="3334365" cy="4594205"/>
          </a:xfrm>
          <a:prstGeom prst="triangle">
            <a:avLst/>
          </a:prstGeom>
          <a:solidFill>
            <a:srgbClr val="6565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이등변 삼각형 9"/>
          <p:cNvSpPr/>
          <p:nvPr/>
        </p:nvSpPr>
        <p:spPr>
          <a:xfrm>
            <a:off x="8440220" y="1691117"/>
            <a:ext cx="3334365" cy="4594205"/>
          </a:xfrm>
          <a:prstGeom prst="triangle">
            <a:avLst/>
          </a:prstGeom>
          <a:solidFill>
            <a:srgbClr val="7F79F3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5049384" y="3785103"/>
            <a:ext cx="254167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 err="1">
                <a:solidFill>
                  <a:srgbClr val="000E42"/>
                </a:solidFill>
                <a:latin typeface="a타이틀고딕1" pitchFamily="18" charset="-127"/>
                <a:ea typeface="a타이틀고딕1" pitchFamily="18" charset="-127"/>
              </a:rPr>
              <a:t>스펙관리</a:t>
            </a:r>
            <a:r>
              <a:rPr lang="en-US" altLang="ko-KR" sz="1050" dirty="0">
                <a:solidFill>
                  <a:srgbClr val="000E42"/>
                </a:solidFill>
                <a:latin typeface="a타이틀고딕1" pitchFamily="18" charset="-127"/>
                <a:ea typeface="a타이틀고딕1" pitchFamily="18" charset="-127"/>
              </a:rPr>
              <a:t>, </a:t>
            </a:r>
            <a:r>
              <a:rPr lang="ko-KR" altLang="en-US" sz="1050" dirty="0">
                <a:solidFill>
                  <a:srgbClr val="000E42"/>
                </a:solidFill>
                <a:latin typeface="a타이틀고딕1" pitchFamily="18" charset="-127"/>
                <a:ea typeface="a타이틀고딕1" pitchFamily="18" charset="-127"/>
              </a:rPr>
              <a:t>취업공유를 한번에</a:t>
            </a:r>
            <a:r>
              <a:rPr lang="en-US" altLang="ko-KR" sz="1050" dirty="0" smtClean="0">
                <a:solidFill>
                  <a:srgbClr val="000E42"/>
                </a:solidFill>
                <a:latin typeface="a타이틀고딕1" pitchFamily="18" charset="-127"/>
                <a:ea typeface="a타이틀고딕1" pitchFamily="18" charset="-127"/>
              </a:rPr>
              <a:t>! </a:t>
            </a:r>
            <a:r>
              <a:rPr lang="en-US" altLang="ko-KR" sz="1050" dirty="0" smtClean="0">
                <a:latin typeface="a타이틀고딕1" pitchFamily="18" charset="-127"/>
                <a:ea typeface="a타이틀고딕1" pitchFamily="18" charset="-127"/>
              </a:rPr>
              <a:t> &lt;</a:t>
            </a:r>
            <a:r>
              <a:rPr lang="en-US" altLang="ko-KR" sz="1050" dirty="0" err="1" smtClean="0">
                <a:latin typeface="a타이틀고딕1" pitchFamily="18" charset="-127"/>
                <a:ea typeface="a타이틀고딕1" pitchFamily="18" charset="-127"/>
              </a:rPr>
              <a:t>Porlog</a:t>
            </a:r>
            <a:r>
              <a:rPr lang="en-US" altLang="ko-KR" sz="1050" dirty="0" smtClean="0">
                <a:latin typeface="a타이틀고딕1" pitchFamily="18" charset="-127"/>
                <a:ea typeface="a타이틀고딕1" pitchFamily="18" charset="-127"/>
              </a:rPr>
              <a:t>&gt;</a:t>
            </a:r>
            <a:endParaRPr lang="ko-KR" altLang="en-US" sz="1050" dirty="0">
              <a:latin typeface="a타이틀고딕1" pitchFamily="18" charset="-127"/>
              <a:ea typeface="a타이틀고딕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15662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1012550" y="1241790"/>
            <a:ext cx="4961529" cy="2627523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6269014" y="1241790"/>
            <a:ext cx="4988266" cy="2627523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985814" y="4032696"/>
            <a:ext cx="4988266" cy="2378264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6269014" y="4032696"/>
            <a:ext cx="4988266" cy="2378264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/>
          <p:cNvGrpSpPr/>
          <p:nvPr/>
        </p:nvGrpSpPr>
        <p:grpSpPr>
          <a:xfrm>
            <a:off x="1188881" y="351819"/>
            <a:ext cx="766557" cy="660429"/>
            <a:chOff x="1188881" y="351819"/>
            <a:chExt cx="766557" cy="660429"/>
          </a:xfrm>
        </p:grpSpPr>
        <p:sp>
          <p:nvSpPr>
            <p:cNvPr id="8" name="TextBox 7"/>
            <p:cNvSpPr txBox="1"/>
            <p:nvPr/>
          </p:nvSpPr>
          <p:spPr>
            <a:xfrm>
              <a:off x="1188881" y="351819"/>
              <a:ext cx="7665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a타이틀고딕2" pitchFamily="18" charset="-127"/>
                  <a:ea typeface="a타이틀고딕2" pitchFamily="18" charset="-127"/>
                </a:rPr>
                <a:t>005 </a:t>
              </a:r>
              <a:r>
                <a:rPr lang="ko-KR" altLang="en-US" sz="1200" dirty="0">
                  <a:latin typeface="a타이틀고딕2" pitchFamily="18" charset="-127"/>
                  <a:ea typeface="a타이틀고딕2" pitchFamily="18" charset="-127"/>
                </a:rPr>
                <a:t>후기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188881" y="581361"/>
              <a:ext cx="76495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>
                  <a:latin typeface="a타이틀고딕2" pitchFamily="18" charset="-127"/>
                  <a:ea typeface="a타이틀고딕2" pitchFamily="18" charset="-127"/>
                </a:rPr>
                <a:t>후 기</a:t>
              </a: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1012550" y="1302795"/>
            <a:ext cx="94288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>
                <a:latin typeface="a타이틀고딕2" pitchFamily="18" charset="-127"/>
                <a:ea typeface="a타이틀고딕2" pitchFamily="18" charset="-127"/>
              </a:rPr>
              <a:t>배윤호</a:t>
            </a:r>
            <a:endParaRPr lang="en-US" altLang="ko-KR" sz="2200" dirty="0"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350997" y="1362817"/>
            <a:ext cx="93487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>
                <a:latin typeface="a타이틀고딕2" pitchFamily="18" charset="-127"/>
                <a:ea typeface="a타이틀고딕2" pitchFamily="18" charset="-127"/>
              </a:rPr>
              <a:t>정한영</a:t>
            </a:r>
            <a:endParaRPr lang="en-US" altLang="ko-KR" sz="2200" dirty="0"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012551" y="4032696"/>
            <a:ext cx="94288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>
                <a:latin typeface="a타이틀고딕2" pitchFamily="18" charset="-127"/>
                <a:ea typeface="a타이틀고딕2" pitchFamily="18" charset="-127"/>
              </a:rPr>
              <a:t>강희원</a:t>
            </a:r>
            <a:endParaRPr lang="en-US" altLang="ko-KR" sz="2200" dirty="0"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295751" y="4032696"/>
            <a:ext cx="93807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>
                <a:latin typeface="a타이틀고딕2" pitchFamily="18" charset="-127"/>
                <a:ea typeface="a타이틀고딕2" pitchFamily="18" charset="-127"/>
              </a:rPr>
              <a:t>임상혁</a:t>
            </a:r>
            <a:endParaRPr lang="en-US" altLang="ko-KR" sz="2200" dirty="0"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F6DA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3</a:t>
            </a:r>
            <a:endParaRPr lang="ko-KR" altLang="en-US" sz="32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F6DA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2</a:t>
            </a:r>
            <a:endParaRPr lang="ko-KR" altLang="en-US" sz="32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000E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78514" y="335944"/>
            <a:ext cx="72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05</a:t>
            </a:r>
            <a:endParaRPr lang="ko-KR" altLang="en-US" sz="28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381088" y="4463583"/>
            <a:ext cx="41977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latin typeface="a타이틀고딕1" pitchFamily="18" charset="-127"/>
                <a:ea typeface="a타이틀고딕1" pitchFamily="18" charset="-127"/>
              </a:rPr>
              <a:t>이번 프로젝트를 수행하면서 </a:t>
            </a:r>
            <a:r>
              <a:rPr lang="en-US" altLang="ko-KR" sz="1600" dirty="0" err="1">
                <a:latin typeface="a타이틀고딕1" pitchFamily="18" charset="-127"/>
                <a:ea typeface="a타이틀고딕1" pitchFamily="18" charset="-127"/>
              </a:rPr>
              <a:t>Thymeleaf</a:t>
            </a:r>
            <a:r>
              <a:rPr lang="ko-KR" altLang="en-US" sz="1600" dirty="0">
                <a:latin typeface="a타이틀고딕1" pitchFamily="18" charset="-127"/>
                <a:ea typeface="a타이틀고딕1" pitchFamily="18" charset="-127"/>
              </a:rPr>
              <a:t>와 </a:t>
            </a:r>
            <a:r>
              <a:rPr lang="en-US" altLang="ko-KR" sz="1600" dirty="0">
                <a:latin typeface="a타이틀고딕1" pitchFamily="18" charset="-127"/>
                <a:ea typeface="a타이틀고딕1" pitchFamily="18" charset="-127"/>
              </a:rPr>
              <a:t>Security</a:t>
            </a:r>
            <a:r>
              <a:rPr lang="ko-KR" altLang="en-US" sz="1600" dirty="0">
                <a:latin typeface="a타이틀고딕1" pitchFamily="18" charset="-127"/>
                <a:ea typeface="a타이틀고딕1" pitchFamily="18" charset="-127"/>
              </a:rPr>
              <a:t>에 대해 정말 많이 이해한 것 </a:t>
            </a:r>
            <a:r>
              <a:rPr lang="ko-KR" altLang="en-US" sz="1600" dirty="0" smtClean="0">
                <a:latin typeface="a타이틀고딕1" pitchFamily="18" charset="-127"/>
                <a:ea typeface="a타이틀고딕1" pitchFamily="18" charset="-127"/>
              </a:rPr>
              <a:t>같습니다</a:t>
            </a:r>
            <a:r>
              <a:rPr lang="en-US" altLang="ko-KR" sz="1600" dirty="0" smtClean="0">
                <a:latin typeface="a타이틀고딕1" pitchFamily="18" charset="-127"/>
                <a:ea typeface="a타이틀고딕1" pitchFamily="18" charset="-127"/>
              </a:rPr>
              <a:t>. </a:t>
            </a:r>
            <a:r>
              <a:rPr lang="en-US" altLang="ko-KR" sz="1600" dirty="0">
                <a:latin typeface="a타이틀고딕1" pitchFamily="18" charset="-127"/>
                <a:ea typeface="a타이틀고딕1" pitchFamily="18" charset="-127"/>
              </a:rPr>
              <a:t>Spring boot… </a:t>
            </a:r>
            <a:r>
              <a:rPr lang="ko-KR" altLang="en-US" sz="1600" dirty="0">
                <a:latin typeface="a타이틀고딕1" pitchFamily="18" charset="-127"/>
                <a:ea typeface="a타이틀고딕1" pitchFamily="18" charset="-127"/>
              </a:rPr>
              <a:t>구조 다시 한번 더 제대로 </a:t>
            </a:r>
            <a:endParaRPr lang="en-US" altLang="ko-KR" sz="1600" dirty="0">
              <a:latin typeface="a타이틀고딕1" pitchFamily="18" charset="-127"/>
              <a:ea typeface="a타이틀고딕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a타이틀고딕1" pitchFamily="18" charset="-127"/>
                <a:ea typeface="a타이틀고딕1" pitchFamily="18" charset="-127"/>
              </a:rPr>
              <a:t>공부를 해야 할 것 </a:t>
            </a:r>
            <a:r>
              <a:rPr lang="ko-KR" altLang="en-US" sz="1600" dirty="0" smtClean="0">
                <a:latin typeface="a타이틀고딕1" pitchFamily="18" charset="-127"/>
                <a:ea typeface="a타이틀고딕1" pitchFamily="18" charset="-127"/>
              </a:rPr>
              <a:t>같다</a:t>
            </a:r>
            <a:r>
              <a:rPr lang="en-US" altLang="ko-KR" sz="1600" dirty="0" smtClean="0">
                <a:latin typeface="a타이틀고딕1" pitchFamily="18" charset="-127"/>
                <a:ea typeface="a타이틀고딕1" pitchFamily="18" charset="-127"/>
              </a:rPr>
              <a:t>.. </a:t>
            </a:r>
            <a:r>
              <a:rPr lang="ko-KR" altLang="en-US" sz="1600" dirty="0">
                <a:latin typeface="a타이틀고딕1" pitchFamily="18" charset="-127"/>
                <a:ea typeface="a타이틀고딕1" pitchFamily="18" charset="-127"/>
              </a:rPr>
              <a:t>너무 어렵다</a:t>
            </a:r>
            <a:r>
              <a:rPr lang="en-US" altLang="ko-KR" sz="1600" dirty="0">
                <a:latin typeface="a타이틀고딕1" pitchFamily="18" charset="-127"/>
                <a:ea typeface="a타이틀고딕1" pitchFamily="18" charset="-127"/>
              </a:rPr>
              <a:t>.</a:t>
            </a:r>
            <a:endParaRPr lang="ko-KR" altLang="en-US" sz="1600" dirty="0">
              <a:latin typeface="a타이틀고딕1" pitchFamily="18" charset="-127"/>
              <a:ea typeface="a타이틀고딕1" pitchFamily="18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496786" y="2000470"/>
            <a:ext cx="456663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latin typeface="a타이틀고딕1" pitchFamily="18" charset="-127"/>
                <a:ea typeface="a타이틀고딕1" pitchFamily="18" charset="-127"/>
              </a:rPr>
              <a:t>완벽하게 구현해내지는 못했지만 기존에 써보지 못했던 새로운 </a:t>
            </a:r>
            <a:r>
              <a:rPr lang="ko-KR" altLang="en-US" sz="1600" dirty="0" err="1">
                <a:latin typeface="a타이틀고딕1" pitchFamily="18" charset="-127"/>
                <a:ea typeface="a타이틀고딕1" pitchFamily="18" charset="-127"/>
              </a:rPr>
              <a:t>스킬들을</a:t>
            </a:r>
            <a:r>
              <a:rPr lang="ko-KR" altLang="en-US" sz="1600" dirty="0">
                <a:latin typeface="a타이틀고딕1" pitchFamily="18" charset="-127"/>
                <a:ea typeface="a타이틀고딕1" pitchFamily="18" charset="-127"/>
              </a:rPr>
              <a:t> 사용해보면서 공부가 많이 됐고</a:t>
            </a:r>
            <a:endParaRPr lang="en-US" altLang="ko-KR" sz="1600" dirty="0">
              <a:latin typeface="a타이틀고딕1" pitchFamily="18" charset="-127"/>
              <a:ea typeface="a타이틀고딕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a타이틀고딕1" pitchFamily="18" charset="-127"/>
                <a:ea typeface="a타이틀고딕1" pitchFamily="18" charset="-127"/>
              </a:rPr>
              <a:t>취업으로 인한 팀원의 공백이 크게 느껴지는 프로젝트였던 것 같습니다</a:t>
            </a:r>
            <a:r>
              <a:rPr lang="en-US" altLang="ko-KR" sz="1600" dirty="0">
                <a:latin typeface="a타이틀고딕1" pitchFamily="18" charset="-127"/>
                <a:ea typeface="a타이틀고딕1" pitchFamily="18" charset="-127"/>
              </a:rPr>
              <a:t>. </a:t>
            </a:r>
            <a:endParaRPr lang="ko-KR" altLang="en-US" sz="1600" dirty="0">
              <a:latin typeface="a타이틀고딕1" pitchFamily="18" charset="-127"/>
              <a:ea typeface="a타이틀고딕1" pitchFamily="18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188881" y="1625220"/>
            <a:ext cx="46733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 smtClean="0">
                <a:latin typeface="a타이틀고딕1" pitchFamily="18" charset="-127"/>
                <a:ea typeface="a타이틀고딕1" pitchFamily="18" charset="-127"/>
              </a:rPr>
              <a:t>가장 넣고 싶었던 이미지 드래그와 장바구니를 합친 기능을 구현한 것과 에디터 소스를 받아서 원하는 데로 에디터를 구현하기 위해 그 소스를 다 나만의 것으로 만드는 과정들이 큰 도움이 되었습니다</a:t>
            </a:r>
            <a:r>
              <a:rPr lang="en-US" altLang="ko-KR" sz="1600" dirty="0" smtClean="0">
                <a:latin typeface="a타이틀고딕1" pitchFamily="18" charset="-127"/>
                <a:ea typeface="a타이틀고딕1" pitchFamily="18" charset="-127"/>
              </a:rPr>
              <a:t>. </a:t>
            </a:r>
            <a:r>
              <a:rPr lang="ko-KR" altLang="en-US" sz="1600" dirty="0" smtClean="0">
                <a:latin typeface="a타이틀고딕1" pitchFamily="18" charset="-127"/>
                <a:ea typeface="a타이틀고딕1" pitchFamily="18" charset="-127"/>
              </a:rPr>
              <a:t>그리고 팀장으로서 많이 부족했지만 </a:t>
            </a:r>
            <a:r>
              <a:rPr lang="ko-KR" altLang="en-US" sz="1600" dirty="0" err="1" smtClean="0">
                <a:latin typeface="a타이틀고딕1" pitchFamily="18" charset="-127"/>
                <a:ea typeface="a타이틀고딕1" pitchFamily="18" charset="-127"/>
              </a:rPr>
              <a:t>팀원분들이</a:t>
            </a:r>
            <a:r>
              <a:rPr lang="ko-KR" altLang="en-US" sz="1600" dirty="0" smtClean="0">
                <a:latin typeface="a타이틀고딕1" pitchFamily="18" charset="-127"/>
                <a:ea typeface="a타이틀고딕1" pitchFamily="18" charset="-127"/>
              </a:rPr>
              <a:t> 열정적으로 임해 주신 덕분에 잘 마무리 할 수 있었습니다</a:t>
            </a:r>
            <a:r>
              <a:rPr lang="en-US" altLang="ko-KR" sz="1600" dirty="0" smtClean="0">
                <a:latin typeface="a타이틀고딕1" pitchFamily="18" charset="-127"/>
                <a:ea typeface="a타이틀고딕1" pitchFamily="18" charset="-127"/>
              </a:rPr>
              <a:t>.</a:t>
            </a:r>
            <a:endParaRPr lang="ko-KR" altLang="en-US" sz="1600" dirty="0">
              <a:latin typeface="a타이틀고딕1" pitchFamily="18" charset="-127"/>
              <a:ea typeface="a타이틀고딕1" pitchFamily="18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419060" y="4436998"/>
            <a:ext cx="456663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 smtClean="0">
                <a:latin typeface="a타이틀고딕1" pitchFamily="18" charset="-127"/>
                <a:ea typeface="a타이틀고딕1" pitchFamily="18" charset="-127"/>
              </a:rPr>
              <a:t>DevOps</a:t>
            </a:r>
            <a:r>
              <a:rPr lang="ko-KR" altLang="en-US" sz="1600" dirty="0" smtClean="0">
                <a:latin typeface="a타이틀고딕1" pitchFamily="18" charset="-127"/>
                <a:ea typeface="a타이틀고딕1" pitchFamily="18" charset="-127"/>
              </a:rPr>
              <a:t>를 완벽히 구현하지 못해 아쉽지만 재미있는 공부였습니다</a:t>
            </a:r>
            <a:r>
              <a:rPr lang="en-US" altLang="ko-KR" sz="1600" dirty="0" smtClean="0">
                <a:latin typeface="a타이틀고딕1" pitchFamily="18" charset="-127"/>
                <a:ea typeface="a타이틀고딕1" pitchFamily="18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600" dirty="0" smtClean="0">
                <a:latin typeface="a타이틀고딕1" pitchFamily="18" charset="-127"/>
                <a:ea typeface="a타이틀고딕1" pitchFamily="18" charset="-127"/>
              </a:rPr>
              <a:t>취업준비로 온전히 프로젝트에 집중할 수 없어서 아쉽습니다</a:t>
            </a:r>
            <a:r>
              <a:rPr lang="en-US" altLang="ko-KR" sz="1600" dirty="0" smtClean="0">
                <a:latin typeface="a타이틀고딕1" pitchFamily="18" charset="-127"/>
                <a:ea typeface="a타이틀고딕1" pitchFamily="18" charset="-127"/>
              </a:rPr>
              <a:t>. </a:t>
            </a:r>
            <a:r>
              <a:rPr lang="ko-KR" altLang="en-US" sz="1600" dirty="0" smtClean="0">
                <a:latin typeface="a타이틀고딕1" pitchFamily="18" charset="-127"/>
                <a:ea typeface="a타이틀고딕1" pitchFamily="18" charset="-127"/>
              </a:rPr>
              <a:t>좋은 팀원들과 프로젝트를 진해할 수 있어서 재미있었습니다</a:t>
            </a:r>
            <a:r>
              <a:rPr lang="en-US" altLang="ko-KR" sz="1600" dirty="0" smtClean="0">
                <a:latin typeface="a타이틀고딕1" pitchFamily="18" charset="-127"/>
                <a:ea typeface="a타이틀고딕1" pitchFamily="18" charset="-127"/>
              </a:rPr>
              <a:t>.</a:t>
            </a:r>
            <a:endParaRPr lang="ko-KR" altLang="en-US" sz="1600" dirty="0">
              <a:latin typeface="a타이틀고딕1" pitchFamily="18" charset="-127"/>
              <a:ea typeface="a타이틀고딕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9328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F6DA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2</a:t>
            </a:r>
            <a:endParaRPr lang="ko-KR" altLang="en-US" sz="32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1188881" y="351819"/>
            <a:ext cx="1784463" cy="660429"/>
            <a:chOff x="1188881" y="351819"/>
            <a:chExt cx="1784463" cy="660429"/>
          </a:xfrm>
        </p:grpSpPr>
        <p:sp>
          <p:nvSpPr>
            <p:cNvPr id="8" name="TextBox 7"/>
            <p:cNvSpPr txBox="1"/>
            <p:nvPr/>
          </p:nvSpPr>
          <p:spPr>
            <a:xfrm>
              <a:off x="1188881" y="351819"/>
              <a:ext cx="136447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>
                  <a:latin typeface="a타이틀고딕2" pitchFamily="18" charset="-127"/>
                  <a:ea typeface="a타이틀고딕2" pitchFamily="18" charset="-127"/>
                </a:rPr>
                <a:t>003 </a:t>
              </a:r>
              <a:r>
                <a:rPr lang="ko-KR" altLang="en-US" sz="1200" dirty="0" smtClean="0">
                  <a:latin typeface="a타이틀고딕2" pitchFamily="18" charset="-127"/>
                  <a:ea typeface="a타이틀고딕2" pitchFamily="18" charset="-127"/>
                </a:rPr>
                <a:t>프로젝트 소개</a:t>
              </a:r>
              <a:endParaRPr lang="ko-KR" altLang="en-US" sz="1200" dirty="0">
                <a:latin typeface="a타이틀고딕2" pitchFamily="18" charset="-127"/>
                <a:ea typeface="a타이틀고딕2" pitchFamily="18" charset="-127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188881" y="581361"/>
              <a:ext cx="178446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 smtClean="0">
                  <a:latin typeface="a타이틀고딕2" pitchFamily="18" charset="-127"/>
                  <a:ea typeface="a타이틀고딕2" pitchFamily="18" charset="-127"/>
                </a:rPr>
                <a:t>요구사항 분석</a:t>
              </a:r>
              <a:endParaRPr lang="ko-KR" altLang="en-US" sz="2200" dirty="0">
                <a:latin typeface="a타이틀고딕2" pitchFamily="18" charset="-127"/>
                <a:ea typeface="a타이틀고딕2" pitchFamily="18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051E78A3-C9A9-4F2A-AE50-CDDFBE078026}"/>
              </a:ext>
            </a:extLst>
          </p:cNvPr>
          <p:cNvSpPr txBox="1"/>
          <p:nvPr/>
        </p:nvSpPr>
        <p:spPr>
          <a:xfrm>
            <a:off x="2037406" y="2413338"/>
            <a:ext cx="811718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>
                <a:latin typeface="a타이틀고딕1" pitchFamily="18" charset="-127"/>
                <a:ea typeface="a타이틀고딕1" pitchFamily="18" charset="-127"/>
              </a:rPr>
              <a:t>16. </a:t>
            </a:r>
            <a:r>
              <a:rPr lang="ko-KR" altLang="en-US" sz="1400" dirty="0">
                <a:latin typeface="a타이틀고딕1" pitchFamily="18" charset="-127"/>
                <a:ea typeface="a타이틀고딕1" pitchFamily="18" charset="-127"/>
              </a:rPr>
              <a:t>게시물을 작성하면 </a:t>
            </a:r>
            <a:r>
              <a:rPr lang="en-US" altLang="ko-KR" sz="1400" dirty="0">
                <a:latin typeface="a타이틀고딕1" pitchFamily="18" charset="-127"/>
                <a:ea typeface="a타이틀고딕1" pitchFamily="18" charset="-127"/>
              </a:rPr>
              <a:t>Markdown</a:t>
            </a:r>
            <a:r>
              <a:rPr lang="ko-KR" altLang="en-US" sz="1400" dirty="0">
                <a:latin typeface="a타이틀고딕1" pitchFamily="18" charset="-127"/>
                <a:ea typeface="a타이틀고딕1" pitchFamily="18" charset="-127"/>
              </a:rPr>
              <a:t>이 자동으로 완성된다</a:t>
            </a:r>
            <a:r>
              <a:rPr lang="en-US" altLang="ko-KR" sz="1400" dirty="0">
                <a:latin typeface="a타이틀고딕1" pitchFamily="18" charset="-127"/>
                <a:ea typeface="a타이틀고딕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latin typeface="a타이틀고딕1" pitchFamily="18" charset="-127"/>
                <a:ea typeface="a타이틀고딕1" pitchFamily="18" charset="-127"/>
              </a:rPr>
              <a:t>17. </a:t>
            </a:r>
            <a:r>
              <a:rPr lang="ko-KR" altLang="en-US" sz="1400" dirty="0">
                <a:latin typeface="a타이틀고딕1" pitchFamily="18" charset="-127"/>
                <a:ea typeface="a타이틀고딕1" pitchFamily="18" charset="-127"/>
              </a:rPr>
              <a:t>게시물에 이미지를 첨부하면 </a:t>
            </a:r>
            <a:r>
              <a:rPr lang="en-US" altLang="ko-KR" sz="1400" dirty="0">
                <a:latin typeface="a타이틀고딕1" pitchFamily="18" charset="-127"/>
                <a:ea typeface="a타이틀고딕1" pitchFamily="18" charset="-127"/>
              </a:rPr>
              <a:t>AWS S3</a:t>
            </a:r>
            <a:r>
              <a:rPr lang="ko-KR" altLang="en-US" sz="1400" dirty="0">
                <a:latin typeface="a타이틀고딕1" pitchFamily="18" charset="-127"/>
                <a:ea typeface="a타이틀고딕1" pitchFamily="18" charset="-127"/>
              </a:rPr>
              <a:t>를 통해 </a:t>
            </a:r>
            <a:r>
              <a:rPr lang="en-US" altLang="ko-KR" sz="1400" dirty="0">
                <a:latin typeface="a타이틀고딕1" pitchFamily="18" charset="-127"/>
                <a:ea typeface="a타이틀고딕1" pitchFamily="18" charset="-127"/>
              </a:rPr>
              <a:t>URL</a:t>
            </a:r>
            <a:r>
              <a:rPr lang="ko-KR" altLang="en-US" sz="1400" dirty="0">
                <a:latin typeface="a타이틀고딕1" pitchFamily="18" charset="-127"/>
                <a:ea typeface="a타이틀고딕1" pitchFamily="18" charset="-127"/>
              </a:rPr>
              <a:t>이 자동으로 변환되어 변환된 </a:t>
            </a:r>
            <a:r>
              <a:rPr lang="en-US" altLang="ko-KR" sz="1400" dirty="0">
                <a:latin typeface="a타이틀고딕1" pitchFamily="18" charset="-127"/>
                <a:ea typeface="a타이틀고딕1" pitchFamily="18" charset="-127"/>
              </a:rPr>
              <a:t>URL</a:t>
            </a:r>
            <a:r>
              <a:rPr lang="ko-KR" altLang="en-US" sz="1400" dirty="0">
                <a:latin typeface="a타이틀고딕1" pitchFamily="18" charset="-127"/>
                <a:ea typeface="a타이틀고딕1" pitchFamily="18" charset="-127"/>
              </a:rPr>
              <a:t>이 </a:t>
            </a:r>
            <a:r>
              <a:rPr lang="ko-KR" altLang="en-US" sz="1400" dirty="0" err="1" smtClean="0">
                <a:latin typeface="a타이틀고딕1" pitchFamily="18" charset="-127"/>
                <a:ea typeface="a타이틀고딕1" pitchFamily="18" charset="-127"/>
              </a:rPr>
              <a:t>리턴되어야</a:t>
            </a:r>
            <a:r>
              <a:rPr lang="ko-KR" altLang="en-US" sz="1400" dirty="0" smtClean="0">
                <a:latin typeface="a타이틀고딕1" pitchFamily="18" charset="-127"/>
                <a:ea typeface="a타이틀고딕1" pitchFamily="18" charset="-127"/>
              </a:rPr>
              <a:t> 한다</a:t>
            </a:r>
            <a:r>
              <a:rPr lang="en-US" altLang="ko-KR" sz="1400" dirty="0" smtClean="0">
                <a:latin typeface="a타이틀고딕1" pitchFamily="18" charset="-127"/>
                <a:ea typeface="a타이틀고딕1" pitchFamily="18" charset="-127"/>
              </a:rPr>
              <a:t>.</a:t>
            </a:r>
            <a:endParaRPr lang="en-US" altLang="ko-KR" sz="1400" dirty="0">
              <a:latin typeface="a타이틀고딕1" pitchFamily="18" charset="-127"/>
              <a:ea typeface="a타이틀고딕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latin typeface="a타이틀고딕1" pitchFamily="18" charset="-127"/>
                <a:ea typeface="a타이틀고딕1" pitchFamily="18" charset="-127"/>
              </a:rPr>
              <a:t>18. </a:t>
            </a:r>
            <a:r>
              <a:rPr lang="ko-KR" altLang="en-US" sz="1400" dirty="0" smtClean="0">
                <a:latin typeface="a타이틀고딕1" pitchFamily="18" charset="-127"/>
                <a:ea typeface="a타이틀고딕1" pitchFamily="18" charset="-127"/>
              </a:rPr>
              <a:t>게시물에 </a:t>
            </a:r>
            <a:r>
              <a:rPr lang="ko-KR" altLang="en-US" sz="1400" dirty="0" err="1" smtClean="0">
                <a:latin typeface="a타이틀고딕1" pitchFamily="18" charset="-127"/>
                <a:ea typeface="a타이틀고딕1" pitchFamily="18" charset="-127"/>
              </a:rPr>
              <a:t>썸네일을</a:t>
            </a:r>
            <a:r>
              <a:rPr lang="ko-KR" altLang="en-US" sz="1400" dirty="0" smtClean="0">
                <a:latin typeface="a타이틀고딕1" pitchFamily="18" charset="-127"/>
                <a:ea typeface="a타이틀고딕1" pitchFamily="18" charset="-127"/>
              </a:rPr>
              <a:t> 추가하거나 수정할 수 있어야 한다</a:t>
            </a:r>
            <a:r>
              <a:rPr lang="en-US" altLang="ko-KR" sz="1400" dirty="0" smtClean="0">
                <a:latin typeface="a타이틀고딕1" pitchFamily="18" charset="-127"/>
                <a:ea typeface="a타이틀고딕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latin typeface="a타이틀고딕1" pitchFamily="18" charset="-127"/>
                <a:ea typeface="a타이틀고딕1" pitchFamily="18" charset="-127"/>
              </a:rPr>
              <a:t>19. </a:t>
            </a:r>
            <a:r>
              <a:rPr lang="ko-KR" altLang="en-US" sz="1400" dirty="0">
                <a:latin typeface="a타이틀고딕1" pitchFamily="18" charset="-127"/>
                <a:ea typeface="a타이틀고딕1" pitchFamily="18" charset="-127"/>
              </a:rPr>
              <a:t>회원은 어떠한 </a:t>
            </a:r>
            <a:r>
              <a:rPr lang="ko-KR" altLang="en-US" sz="1400" dirty="0" err="1">
                <a:latin typeface="a타이틀고딕1" pitchFamily="18" charset="-127"/>
                <a:ea typeface="a타이틀고딕1" pitchFamily="18" charset="-127"/>
              </a:rPr>
              <a:t>폴로그의</a:t>
            </a:r>
            <a:r>
              <a:rPr lang="ko-KR" altLang="en-US" sz="1400" dirty="0">
                <a:latin typeface="a타이틀고딕1" pitchFamily="18" charset="-127"/>
                <a:ea typeface="a타이틀고딕1" pitchFamily="18" charset="-127"/>
              </a:rPr>
              <a:t> 게시물 목록을 들어가면 게시물 카트에 이미지를 드래그하여 담을 수 있다</a:t>
            </a:r>
            <a:r>
              <a:rPr lang="en-US" altLang="ko-KR" sz="1400" dirty="0">
                <a:latin typeface="a타이틀고딕1" pitchFamily="18" charset="-127"/>
                <a:ea typeface="a타이틀고딕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latin typeface="a타이틀고딕1" pitchFamily="18" charset="-127"/>
                <a:ea typeface="a타이틀고딕1" pitchFamily="18" charset="-127"/>
              </a:rPr>
              <a:t>20. </a:t>
            </a:r>
            <a:r>
              <a:rPr lang="ko-KR" altLang="en-US" sz="1400" dirty="0">
                <a:latin typeface="a타이틀고딕1" pitchFamily="18" charset="-127"/>
                <a:ea typeface="a타이틀고딕1" pitchFamily="18" charset="-127"/>
              </a:rPr>
              <a:t>카트에 담긴 게시물을 삭제할 수 있다</a:t>
            </a:r>
            <a:r>
              <a:rPr lang="en-US" altLang="ko-KR" sz="1400" dirty="0">
                <a:latin typeface="a타이틀고딕1" pitchFamily="18" charset="-127"/>
                <a:ea typeface="a타이틀고딕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latin typeface="a타이틀고딕1" pitchFamily="18" charset="-127"/>
                <a:ea typeface="a타이틀고딕1" pitchFamily="18" charset="-127"/>
              </a:rPr>
              <a:t>21. </a:t>
            </a:r>
            <a:r>
              <a:rPr lang="ko-KR" altLang="en-US" sz="1400" dirty="0">
                <a:latin typeface="a타이틀고딕1" pitchFamily="18" charset="-127"/>
                <a:ea typeface="a타이틀고딕1" pitchFamily="18" charset="-127"/>
              </a:rPr>
              <a:t>카트에 담긴 게시물은 내 </a:t>
            </a:r>
            <a:r>
              <a:rPr lang="ko-KR" altLang="en-US" sz="1400" dirty="0" err="1">
                <a:latin typeface="a타이틀고딕1" pitchFamily="18" charset="-127"/>
                <a:ea typeface="a타이틀고딕1" pitchFamily="18" charset="-127"/>
              </a:rPr>
              <a:t>폴로그에서</a:t>
            </a:r>
            <a:r>
              <a:rPr lang="ko-KR" altLang="en-US" sz="1400" dirty="0">
                <a:latin typeface="a타이틀고딕1" pitchFamily="18" charset="-127"/>
                <a:ea typeface="a타이틀고딕1" pitchFamily="18" charset="-127"/>
              </a:rPr>
              <a:t> 확인할 수 있다</a:t>
            </a:r>
            <a:r>
              <a:rPr lang="en-US" altLang="ko-KR" sz="1400" dirty="0" smtClean="0">
                <a:latin typeface="a타이틀고딕1" pitchFamily="18" charset="-127"/>
                <a:ea typeface="a타이틀고딕1" pitchFamily="18" charset="-127"/>
              </a:rPr>
              <a:t>.</a:t>
            </a:r>
            <a:endParaRPr lang="en-US" altLang="ko-KR" sz="1400" dirty="0">
              <a:latin typeface="a타이틀고딕1" pitchFamily="18" charset="-127"/>
              <a:ea typeface="a타이틀고딕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000E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78514" y="335944"/>
            <a:ext cx="72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03</a:t>
            </a:r>
            <a:endParaRPr lang="ko-KR" altLang="en-US" sz="28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00239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/>
          <p:cNvGrpSpPr/>
          <p:nvPr/>
        </p:nvGrpSpPr>
        <p:grpSpPr>
          <a:xfrm>
            <a:off x="1188881" y="351819"/>
            <a:ext cx="1364476" cy="660429"/>
            <a:chOff x="1188881" y="351819"/>
            <a:chExt cx="1364476" cy="660429"/>
          </a:xfrm>
        </p:grpSpPr>
        <p:sp>
          <p:nvSpPr>
            <p:cNvPr id="8" name="TextBox 7"/>
            <p:cNvSpPr txBox="1"/>
            <p:nvPr/>
          </p:nvSpPr>
          <p:spPr>
            <a:xfrm>
              <a:off x="1188881" y="351819"/>
              <a:ext cx="136447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a타이틀고딕2" pitchFamily="18" charset="-127"/>
                  <a:ea typeface="a타이틀고딕2" pitchFamily="18" charset="-127"/>
                </a:rPr>
                <a:t>003 </a:t>
              </a:r>
              <a:r>
                <a:rPr lang="ko-KR" altLang="en-US" sz="1200" dirty="0">
                  <a:latin typeface="a타이틀고딕2" pitchFamily="18" charset="-127"/>
                  <a:ea typeface="a타이틀고딕2" pitchFamily="18" charset="-127"/>
                </a:rPr>
                <a:t>프로젝트 소개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188881" y="581361"/>
              <a:ext cx="118173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 smtClean="0">
                  <a:latin typeface="a타이틀고딕2" pitchFamily="18" charset="-127"/>
                  <a:ea typeface="a타이틀고딕2" pitchFamily="18" charset="-127"/>
                </a:rPr>
                <a:t>개발환경</a:t>
              </a:r>
              <a:endParaRPr lang="ko-KR" altLang="en-US" sz="2200" dirty="0">
                <a:latin typeface="a타이틀고딕2" pitchFamily="18" charset="-127"/>
                <a:ea typeface="a타이틀고딕2" pitchFamily="18" charset="-127"/>
              </a:endParaRPr>
            </a:p>
          </p:txBody>
        </p:sp>
      </p:grpSp>
      <p:sp>
        <p:nvSpPr>
          <p:cNvPr id="17" name="모서리가 둥근 직사각형 16"/>
          <p:cNvSpPr/>
          <p:nvPr/>
        </p:nvSpPr>
        <p:spPr>
          <a:xfrm>
            <a:off x="749440" y="1660719"/>
            <a:ext cx="2997803" cy="3986305"/>
          </a:xfrm>
          <a:prstGeom prst="roundRect">
            <a:avLst/>
          </a:prstGeom>
          <a:noFill/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1886087" y="5443899"/>
            <a:ext cx="802836" cy="399143"/>
          </a:xfrm>
          <a:prstGeom prst="rect">
            <a:avLst/>
          </a:prstGeom>
          <a:solidFill>
            <a:srgbClr val="FEFE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1734" y="5351587"/>
            <a:ext cx="554102" cy="554102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170" y="2890069"/>
            <a:ext cx="2230669" cy="601722"/>
          </a:xfrm>
          <a:prstGeom prst="rect">
            <a:avLst/>
          </a:prstGeom>
        </p:spPr>
      </p:pic>
      <p:sp>
        <p:nvSpPr>
          <p:cNvPr id="31" name="모서리가 둥근 직사각형 30"/>
          <p:cNvSpPr/>
          <p:nvPr/>
        </p:nvSpPr>
        <p:spPr>
          <a:xfrm>
            <a:off x="4274691" y="1651137"/>
            <a:ext cx="3325158" cy="2085484"/>
          </a:xfrm>
          <a:prstGeom prst="roundRect">
            <a:avLst/>
          </a:prstGeom>
          <a:noFill/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5589661" y="3537050"/>
            <a:ext cx="802836" cy="399143"/>
          </a:xfrm>
          <a:prstGeom prst="rect">
            <a:avLst/>
          </a:prstGeom>
          <a:solidFill>
            <a:srgbClr val="FEFE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919" y="3537050"/>
            <a:ext cx="383183" cy="383183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4559" y="1846076"/>
            <a:ext cx="1061753" cy="618803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3435" y="1800099"/>
            <a:ext cx="727729" cy="727729"/>
          </a:xfrm>
          <a:prstGeom prst="rect">
            <a:avLst/>
          </a:prstGeom>
        </p:spPr>
      </p:pic>
      <p:pic>
        <p:nvPicPr>
          <p:cNvPr id="37" name="그림 3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1332" y="4918575"/>
            <a:ext cx="1599665" cy="376317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5543" y="4350971"/>
            <a:ext cx="1200770" cy="1697889"/>
          </a:xfrm>
          <a:prstGeom prst="rect">
            <a:avLst/>
          </a:prstGeom>
        </p:spPr>
      </p:pic>
      <p:pic>
        <p:nvPicPr>
          <p:cNvPr id="39" name="그림 3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0273" y="4389071"/>
            <a:ext cx="1301968" cy="1301968"/>
          </a:xfrm>
          <a:prstGeom prst="rect">
            <a:avLst/>
          </a:prstGeom>
        </p:spPr>
      </p:pic>
      <p:pic>
        <p:nvPicPr>
          <p:cNvPr id="40" name="그림 3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0626" y="3899347"/>
            <a:ext cx="1727342" cy="1727342"/>
          </a:xfrm>
          <a:prstGeom prst="rect">
            <a:avLst/>
          </a:prstGeom>
        </p:spPr>
      </p:pic>
      <p:pic>
        <p:nvPicPr>
          <p:cNvPr id="41" name="그림 40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2803" y="1784107"/>
            <a:ext cx="742740" cy="742740"/>
          </a:xfrm>
          <a:prstGeom prst="rect">
            <a:avLst/>
          </a:prstGeom>
        </p:spPr>
      </p:pic>
      <p:pic>
        <p:nvPicPr>
          <p:cNvPr id="42" name="그림 4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769" y="3413532"/>
            <a:ext cx="2511142" cy="998466"/>
          </a:xfrm>
          <a:prstGeom prst="rect">
            <a:avLst/>
          </a:prstGeom>
        </p:spPr>
      </p:pic>
      <p:sp>
        <p:nvSpPr>
          <p:cNvPr id="43" name="모서리가 둥근 직사각형 42"/>
          <p:cNvSpPr/>
          <p:nvPr/>
        </p:nvSpPr>
        <p:spPr>
          <a:xfrm>
            <a:off x="8019676" y="4288276"/>
            <a:ext cx="3326933" cy="1631976"/>
          </a:xfrm>
          <a:prstGeom prst="roundRect">
            <a:avLst/>
          </a:prstGeom>
          <a:noFill/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/>
          <p:cNvSpPr/>
          <p:nvPr/>
        </p:nvSpPr>
        <p:spPr>
          <a:xfrm>
            <a:off x="9281724" y="5835729"/>
            <a:ext cx="802836" cy="399143"/>
          </a:xfrm>
          <a:prstGeom prst="rect">
            <a:avLst/>
          </a:prstGeom>
          <a:solidFill>
            <a:srgbClr val="FEFE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모서리가 둥근 직사각형 44"/>
          <p:cNvSpPr/>
          <p:nvPr/>
        </p:nvSpPr>
        <p:spPr>
          <a:xfrm>
            <a:off x="4272916" y="4288276"/>
            <a:ext cx="3326933" cy="1631976"/>
          </a:xfrm>
          <a:prstGeom prst="roundRect">
            <a:avLst/>
          </a:prstGeom>
          <a:noFill/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/>
          <p:cNvSpPr/>
          <p:nvPr/>
        </p:nvSpPr>
        <p:spPr>
          <a:xfrm>
            <a:off x="5592048" y="5739343"/>
            <a:ext cx="802836" cy="399143"/>
          </a:xfrm>
          <a:prstGeom prst="rect">
            <a:avLst/>
          </a:prstGeom>
          <a:solidFill>
            <a:srgbClr val="FEFE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7" name="그림 46"/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4500" b="93500" l="6500" r="97000">
                        <a14:foregroundMark x1="44000" y1="43500" x2="44000" y2="43500"/>
                        <a14:foregroundMark x1="44000" y1="43500" x2="46500" y2="46500"/>
                        <a14:foregroundMark x1="48500" y1="48500" x2="49500" y2="49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5690" y="4649351"/>
            <a:ext cx="890775" cy="890775"/>
          </a:xfrm>
          <a:prstGeom prst="rect">
            <a:avLst/>
          </a:prstGeom>
        </p:spPr>
      </p:pic>
      <p:pic>
        <p:nvPicPr>
          <p:cNvPr id="48" name="그림 47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3069" y="4703492"/>
            <a:ext cx="782494" cy="782494"/>
          </a:xfrm>
          <a:prstGeom prst="rect">
            <a:avLst/>
          </a:prstGeom>
        </p:spPr>
      </p:pic>
      <p:sp>
        <p:nvSpPr>
          <p:cNvPr id="49" name="모서리가 둥근 직사각형 48"/>
          <p:cNvSpPr/>
          <p:nvPr/>
        </p:nvSpPr>
        <p:spPr>
          <a:xfrm>
            <a:off x="8050385" y="1651137"/>
            <a:ext cx="3325158" cy="2085484"/>
          </a:xfrm>
          <a:prstGeom prst="roundRect">
            <a:avLst/>
          </a:prstGeom>
          <a:noFill/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/>
          <p:cNvSpPr/>
          <p:nvPr/>
        </p:nvSpPr>
        <p:spPr>
          <a:xfrm>
            <a:off x="9365355" y="3528333"/>
            <a:ext cx="802836" cy="399143"/>
          </a:xfrm>
          <a:prstGeom prst="rect">
            <a:avLst/>
          </a:prstGeom>
          <a:solidFill>
            <a:srgbClr val="FEFE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1" name="그림 5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0613" y="3537050"/>
            <a:ext cx="383183" cy="383183"/>
          </a:xfrm>
          <a:prstGeom prst="rect">
            <a:avLst/>
          </a:prstGeom>
        </p:spPr>
      </p:pic>
      <p:pic>
        <p:nvPicPr>
          <p:cNvPr id="52" name="그림 51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4633" y="2526806"/>
            <a:ext cx="1414182" cy="1092777"/>
          </a:xfrm>
          <a:prstGeom prst="rect">
            <a:avLst/>
          </a:prstGeom>
        </p:spPr>
      </p:pic>
      <p:pic>
        <p:nvPicPr>
          <p:cNvPr id="53" name="그림 52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9837" y="5691039"/>
            <a:ext cx="552327" cy="512077"/>
          </a:xfrm>
          <a:prstGeom prst="rect">
            <a:avLst/>
          </a:prstGeom>
        </p:spPr>
      </p:pic>
      <p:pic>
        <p:nvPicPr>
          <p:cNvPr id="54" name="그림 53"/>
          <p:cNvPicPr>
            <a:picLocks noChangeAspect="1"/>
          </p:cNvPicPr>
          <p:nvPr/>
        </p:nvPicPr>
        <p:blipFill>
          <a:blip r:embed="rId18" cstate="print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10000" b="83333" l="10000" r="87083">
                        <a14:foregroundMark x1="30000" y1="23492" x2="30000" y2="23492"/>
                        <a14:foregroundMark x1="35750" y1="24921" x2="35750" y2="24921"/>
                        <a14:foregroundMark x1="36583" y1="32857" x2="36583" y2="32857"/>
                        <a14:foregroundMark x1="37083" y1="39524" x2="37083" y2="39524"/>
                        <a14:foregroundMark x1="36833" y1="44286" x2="36833" y2="44286"/>
                        <a14:foregroundMark x1="44250" y1="39524" x2="44250" y2="39524"/>
                        <a14:foregroundMark x1="45000" y1="46349" x2="45000" y2="46349"/>
                        <a14:foregroundMark x1="47250" y1="46825" x2="47250" y2="44762"/>
                        <a14:foregroundMark x1="48583" y1="39048" x2="48583" y2="39048"/>
                        <a14:foregroundMark x1="51083" y1="25556" x2="51083" y2="25556"/>
                        <a14:foregroundMark x1="52417" y1="35873" x2="52417" y2="35873"/>
                        <a14:foregroundMark x1="52167" y1="42222" x2="52167" y2="42222"/>
                        <a14:foregroundMark x1="53750" y1="44762" x2="53750" y2="44762"/>
                        <a14:foregroundMark x1="54583" y1="44762" x2="54583" y2="44762"/>
                        <a14:foregroundMark x1="55167" y1="44762" x2="55167" y2="44762"/>
                        <a14:foregroundMark x1="55917" y1="44286" x2="55917" y2="44286"/>
                        <a14:foregroundMark x1="56750" y1="42698" x2="56750" y2="42698"/>
                        <a14:foregroundMark x1="58417" y1="37460" x2="58417" y2="37460"/>
                        <a14:foregroundMark x1="59250" y1="33810" x2="59250" y2="33810"/>
                        <a14:foregroundMark x1="59250" y1="32222" x2="59250" y2="32222"/>
                        <a14:foregroundMark x1="59500" y1="31270" x2="59500" y2="31270"/>
                        <a14:foregroundMark x1="59500" y1="31270" x2="59500" y2="31270"/>
                        <a14:foregroundMark x1="59250" y1="29206" x2="59250" y2="29206"/>
                        <a14:foregroundMark x1="59000" y1="27619" x2="59250" y2="22857"/>
                        <a14:foregroundMark x1="59750" y1="19841" x2="59750" y2="19841"/>
                        <a14:foregroundMark x1="52167" y1="31746" x2="52167" y2="31746"/>
                        <a14:foregroundMark x1="42333" y1="31746" x2="42333" y2="31746"/>
                        <a14:foregroundMark x1="42333" y1="28095" x2="42333" y2="28095"/>
                        <a14:foregroundMark x1="42333" y1="24444" x2="42333" y2="24444"/>
                        <a14:foregroundMark x1="69333" y1="26508" x2="69333" y2="26508"/>
                        <a14:foregroundMark x1="66917" y1="26032" x2="66917" y2="26032"/>
                        <a14:foregroundMark x1="66333" y1="26032" x2="65500" y2="26032"/>
                        <a14:foregroundMark x1="64667" y1="26032" x2="64667" y2="26032"/>
                        <a14:foregroundMark x1="64667" y1="26032" x2="63583" y2="28095"/>
                        <a14:foregroundMark x1="63583" y1="31746" x2="63583" y2="31746"/>
                        <a14:foregroundMark x1="63917" y1="31746" x2="65000" y2="32857"/>
                        <a14:foregroundMark x1="66333" y1="33333" x2="67417" y2="33333"/>
                        <a14:foregroundMark x1="69083" y1="33333" x2="68750" y2="34921"/>
                        <a14:foregroundMark x1="68250" y1="36349" x2="68250" y2="36349"/>
                        <a14:foregroundMark x1="69333" y1="36984" x2="69333" y2="36984"/>
                        <a14:foregroundMark x1="69917" y1="38571" x2="69917" y2="38571"/>
                        <a14:foregroundMark x1="71000" y1="40635" x2="71250" y2="43651"/>
                        <a14:foregroundMark x1="71250" y1="43651" x2="69583" y2="46349"/>
                        <a14:foregroundMark x1="69333" y1="46349" x2="67167" y2="50000"/>
                        <a14:foregroundMark x1="66333" y1="50952" x2="66333" y2="50952"/>
                        <a14:foregroundMark x1="65250" y1="52063" x2="65250" y2="52063"/>
                        <a14:foregroundMark x1="64417" y1="52063" x2="63083" y2="51587"/>
                        <a14:foregroundMark x1="62750" y1="51587" x2="62750" y2="51587"/>
                        <a14:foregroundMark x1="70667" y1="24921" x2="70417" y2="24921"/>
                        <a14:foregroundMark x1="69917" y1="25556" x2="69917" y2="25556"/>
                        <a14:foregroundMark x1="67167" y1="60317" x2="67167" y2="60317"/>
                        <a14:foregroundMark x1="68000" y1="59841" x2="69583" y2="59841"/>
                        <a14:foregroundMark x1="69583" y1="59841" x2="69583" y2="59841"/>
                        <a14:foregroundMark x1="70417" y1="59841" x2="70417" y2="59841"/>
                        <a14:foregroundMark x1="31917" y1="36984" x2="31917" y2="36984"/>
                        <a14:foregroundMark x1="31917" y1="36984" x2="30833" y2="36984"/>
                        <a14:foregroundMark x1="30833" y1="36984" x2="30833" y2="36984"/>
                        <a14:foregroundMark x1="30250" y1="38571" x2="30250" y2="38571"/>
                        <a14:foregroundMark x1="30000" y1="41587" x2="30000" y2="41587"/>
                        <a14:foregroundMark x1="30000" y1="41587" x2="30000" y2="41587"/>
                        <a14:foregroundMark x1="30583" y1="42698" x2="33000" y2="46825"/>
                        <a14:foregroundMark x1="34417" y1="47302" x2="35167" y2="47302"/>
                        <a14:foregroundMark x1="35500" y1="47302" x2="35500" y2="47302"/>
                        <a14:foregroundMark x1="35500" y1="47302" x2="33000" y2="49365"/>
                        <a14:foregroundMark x1="31417" y1="51587" x2="31417" y2="51587"/>
                        <a14:foregroundMark x1="31083" y1="51587" x2="31083" y2="51587"/>
                        <a14:foregroundMark x1="30583" y1="50952" x2="30583" y2="50952"/>
                        <a14:foregroundMark x1="30250" y1="46825" x2="30250" y2="46825"/>
                        <a14:foregroundMark x1="29500" y1="43651" x2="29500" y2="43651"/>
                        <a14:foregroundMark x1="29167" y1="43651" x2="29167" y2="43651"/>
                        <a14:foregroundMark x1="34667" y1="35873" x2="34667" y2="35873"/>
                        <a14:foregroundMark x1="36583" y1="35397" x2="36583" y2="35397"/>
                        <a14:foregroundMark x1="37083" y1="35397" x2="37083" y2="35397"/>
                        <a14:foregroundMark x1="37667" y1="35397" x2="37667" y2="35397"/>
                        <a14:foregroundMark x1="37667" y1="33810" x2="37667" y2="33810"/>
                        <a14:foregroundMark x1="37667" y1="33810" x2="36333" y2="32222"/>
                        <a14:foregroundMark x1="34917" y1="30159" x2="34917" y2="30159"/>
                        <a14:foregroundMark x1="32167" y1="23492" x2="32167" y2="23492"/>
                        <a14:foregroundMark x1="32167" y1="23492" x2="32167" y2="2349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8172" y="5687777"/>
            <a:ext cx="1129940" cy="593218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66812" y="1908654"/>
            <a:ext cx="903814" cy="988927"/>
          </a:xfrm>
          <a:prstGeom prst="rect">
            <a:avLst/>
          </a:prstGeom>
        </p:spPr>
      </p:pic>
      <p:pic>
        <p:nvPicPr>
          <p:cNvPr id="2062" name="Picture 14" descr="React] React.js란? (간단 정리)"/>
          <p:cNvPicPr>
            <a:picLocks noChangeAspect="1" noChangeArrowheads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24" r="26145"/>
          <a:stretch/>
        </p:blipFill>
        <p:spPr bwMode="auto">
          <a:xfrm>
            <a:off x="6575056" y="2007188"/>
            <a:ext cx="927101" cy="1227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0038243" y="2658800"/>
            <a:ext cx="672797" cy="762970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23"/>
          <a:srcRect l="20920" t="9175" r="20105" b="3060"/>
          <a:stretch/>
        </p:blipFill>
        <p:spPr>
          <a:xfrm>
            <a:off x="5290866" y="2111528"/>
            <a:ext cx="1322248" cy="1018653"/>
          </a:xfrm>
          <a:prstGeom prst="rect">
            <a:avLst/>
          </a:prstGeom>
        </p:spPr>
      </p:pic>
      <p:pic>
        <p:nvPicPr>
          <p:cNvPr id="2066" name="Picture 18" descr="2020년 8월 30일 (일) 12:16 판의 섬네일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5104" y="1915269"/>
            <a:ext cx="975694" cy="975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4487830" y="2173229"/>
            <a:ext cx="733926" cy="747351"/>
          </a:xfrm>
          <a:prstGeom prst="rect">
            <a:avLst/>
          </a:prstGeom>
        </p:spPr>
      </p:pic>
      <p:sp>
        <p:nvSpPr>
          <p:cNvPr id="55" name="직사각형 54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F6DA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2</a:t>
            </a:r>
            <a:endParaRPr lang="ko-KR" altLang="en-US" sz="32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000E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278514" y="335944"/>
            <a:ext cx="72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03</a:t>
            </a:r>
            <a:endParaRPr lang="ko-KR" altLang="en-US" sz="28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15125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/>
          <p:cNvGrpSpPr/>
          <p:nvPr/>
        </p:nvGrpSpPr>
        <p:grpSpPr>
          <a:xfrm>
            <a:off x="1188881" y="351819"/>
            <a:ext cx="1364476" cy="660429"/>
            <a:chOff x="1188881" y="351819"/>
            <a:chExt cx="1364476" cy="660429"/>
          </a:xfrm>
        </p:grpSpPr>
        <p:sp>
          <p:nvSpPr>
            <p:cNvPr id="8" name="TextBox 7"/>
            <p:cNvSpPr txBox="1"/>
            <p:nvPr/>
          </p:nvSpPr>
          <p:spPr>
            <a:xfrm>
              <a:off x="1188881" y="351819"/>
              <a:ext cx="136447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a타이틀고딕2" pitchFamily="18" charset="-127"/>
                  <a:ea typeface="a타이틀고딕2" pitchFamily="18" charset="-127"/>
                </a:rPr>
                <a:t>003 </a:t>
              </a:r>
              <a:r>
                <a:rPr lang="ko-KR" altLang="en-US" sz="1200" dirty="0">
                  <a:latin typeface="a타이틀고딕2" pitchFamily="18" charset="-127"/>
                  <a:ea typeface="a타이틀고딕2" pitchFamily="18" charset="-127"/>
                </a:rPr>
                <a:t>프로젝트 소개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188881" y="581361"/>
              <a:ext cx="103105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>
                  <a:latin typeface="a타이틀고딕2" pitchFamily="18" charset="-127"/>
                  <a:ea typeface="a타이틀고딕2" pitchFamily="18" charset="-127"/>
                </a:rPr>
                <a:t>구성도</a:t>
              </a:r>
            </a:p>
          </p:txBody>
        </p:sp>
      </p:grpSp>
      <p:sp>
        <p:nvSpPr>
          <p:cNvPr id="55" name="직사각형 54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F6DA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2</a:t>
            </a:r>
            <a:endParaRPr lang="ko-KR" altLang="en-US" sz="32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000E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278514" y="335944"/>
            <a:ext cx="72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03</a:t>
            </a:r>
            <a:endParaRPr lang="ko-KR" altLang="en-US" sz="28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BB2C20C-CE75-0147-AF5A-08DB5498B3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8931" y="1505857"/>
            <a:ext cx="4354138" cy="4146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951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그룹 4"/>
          <p:cNvGrpSpPr/>
          <p:nvPr/>
        </p:nvGrpSpPr>
        <p:grpSpPr>
          <a:xfrm>
            <a:off x="1188881" y="351819"/>
            <a:ext cx="1364476" cy="660429"/>
            <a:chOff x="1188881" y="351819"/>
            <a:chExt cx="1364476" cy="660429"/>
          </a:xfrm>
        </p:grpSpPr>
        <p:sp>
          <p:nvSpPr>
            <p:cNvPr id="6" name="TextBox 5"/>
            <p:cNvSpPr txBox="1"/>
            <p:nvPr/>
          </p:nvSpPr>
          <p:spPr>
            <a:xfrm>
              <a:off x="1188881" y="351819"/>
              <a:ext cx="136447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a타이틀고딕2" pitchFamily="18" charset="-127"/>
                  <a:ea typeface="a타이틀고딕2" pitchFamily="18" charset="-127"/>
                </a:rPr>
                <a:t>003 </a:t>
              </a:r>
              <a:r>
                <a:rPr lang="ko-KR" altLang="en-US" sz="1200" dirty="0">
                  <a:latin typeface="a타이틀고딕2" pitchFamily="18" charset="-127"/>
                  <a:ea typeface="a타이틀고딕2" pitchFamily="18" charset="-127"/>
                </a:rPr>
                <a:t>프로젝트 소개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188881" y="581361"/>
              <a:ext cx="1183337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 smtClean="0">
                  <a:latin typeface="a타이틀고딕2" pitchFamily="18" charset="-127"/>
                  <a:ea typeface="a타이틀고딕2" pitchFamily="18" charset="-127"/>
                </a:rPr>
                <a:t>개발일정</a:t>
              </a:r>
              <a:endParaRPr lang="ko-KR" altLang="en-US" sz="2200" dirty="0">
                <a:latin typeface="a타이틀고딕2" pitchFamily="18" charset="-127"/>
                <a:ea typeface="a타이틀고딕2" pitchFamily="18" charset="-127"/>
              </a:endParaRPr>
            </a:p>
          </p:txBody>
        </p:sp>
      </p:grpSp>
      <p:sp>
        <p:nvSpPr>
          <p:cNvPr id="8" name="직사각형 7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F6DA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2</a:t>
            </a:r>
            <a:endParaRPr lang="ko-KR" altLang="en-US" sz="32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000E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78514" y="335944"/>
            <a:ext cx="72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03</a:t>
            </a:r>
            <a:endParaRPr lang="ko-KR" altLang="en-US" sz="28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131" y="1458041"/>
            <a:ext cx="11932539" cy="4516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636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그룹 4"/>
          <p:cNvGrpSpPr/>
          <p:nvPr/>
        </p:nvGrpSpPr>
        <p:grpSpPr>
          <a:xfrm>
            <a:off x="1188881" y="351819"/>
            <a:ext cx="1364476" cy="660429"/>
            <a:chOff x="1188881" y="351819"/>
            <a:chExt cx="1364476" cy="660429"/>
          </a:xfrm>
        </p:grpSpPr>
        <p:sp>
          <p:nvSpPr>
            <p:cNvPr id="6" name="TextBox 5"/>
            <p:cNvSpPr txBox="1"/>
            <p:nvPr/>
          </p:nvSpPr>
          <p:spPr>
            <a:xfrm>
              <a:off x="1188881" y="351819"/>
              <a:ext cx="136447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a타이틀고딕2" pitchFamily="18" charset="-127"/>
                  <a:ea typeface="a타이틀고딕2" pitchFamily="18" charset="-127"/>
                </a:rPr>
                <a:t>003 </a:t>
              </a:r>
              <a:r>
                <a:rPr lang="ko-KR" altLang="en-US" sz="1200" dirty="0">
                  <a:latin typeface="a타이틀고딕2" pitchFamily="18" charset="-127"/>
                  <a:ea typeface="a타이틀고딕2" pitchFamily="18" charset="-127"/>
                </a:rPr>
                <a:t>프로젝트 소개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188881" y="581361"/>
              <a:ext cx="1183337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 smtClean="0">
                  <a:latin typeface="a타이틀고딕2" pitchFamily="18" charset="-127"/>
                  <a:ea typeface="a타이틀고딕2" pitchFamily="18" charset="-127"/>
                </a:rPr>
                <a:t>개발일정</a:t>
              </a:r>
              <a:endParaRPr lang="ko-KR" altLang="en-US" sz="2200" dirty="0">
                <a:latin typeface="a타이틀고딕2" pitchFamily="18" charset="-127"/>
                <a:ea typeface="a타이틀고딕2" pitchFamily="18" charset="-127"/>
              </a:endParaRPr>
            </a:p>
          </p:txBody>
        </p:sp>
      </p:grpSp>
      <p:sp>
        <p:nvSpPr>
          <p:cNvPr id="8" name="직사각형 7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F6DA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2</a:t>
            </a:r>
            <a:endParaRPr lang="ko-KR" altLang="en-US" sz="32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000E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78514" y="335944"/>
            <a:ext cx="72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03</a:t>
            </a:r>
            <a:endParaRPr lang="ko-KR" altLang="en-US" sz="28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06" y="2048918"/>
            <a:ext cx="12097142" cy="3274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295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/>
          <p:cNvGrpSpPr/>
          <p:nvPr/>
        </p:nvGrpSpPr>
        <p:grpSpPr>
          <a:xfrm>
            <a:off x="1188881" y="351819"/>
            <a:ext cx="2064924" cy="660429"/>
            <a:chOff x="1188881" y="351819"/>
            <a:chExt cx="2064924" cy="660429"/>
          </a:xfrm>
        </p:grpSpPr>
        <p:sp>
          <p:nvSpPr>
            <p:cNvPr id="8" name="TextBox 7"/>
            <p:cNvSpPr txBox="1"/>
            <p:nvPr/>
          </p:nvSpPr>
          <p:spPr>
            <a:xfrm>
              <a:off x="1188881" y="351819"/>
              <a:ext cx="136447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>
                  <a:latin typeface="a타이틀고딕2" pitchFamily="18" charset="-127"/>
                  <a:ea typeface="a타이틀고딕2" pitchFamily="18" charset="-127"/>
                </a:rPr>
                <a:t>003 </a:t>
              </a:r>
              <a:r>
                <a:rPr lang="ko-KR" altLang="en-US" sz="1200" dirty="0" smtClean="0">
                  <a:latin typeface="a타이틀고딕2" pitchFamily="18" charset="-127"/>
                  <a:ea typeface="a타이틀고딕2" pitchFamily="18" charset="-127"/>
                </a:rPr>
                <a:t>프로젝트 소개</a:t>
              </a:r>
              <a:endParaRPr lang="ko-KR" altLang="en-US" sz="1200" dirty="0">
                <a:latin typeface="a타이틀고딕2" pitchFamily="18" charset="-127"/>
                <a:ea typeface="a타이틀고딕2" pitchFamily="18" charset="-127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188881" y="581361"/>
              <a:ext cx="206492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dirty="0" smtClean="0">
                  <a:latin typeface="a타이틀고딕2" pitchFamily="18" charset="-127"/>
                  <a:ea typeface="a타이틀고딕2" pitchFamily="18" charset="-127"/>
                </a:rPr>
                <a:t>Class Diagram</a:t>
              </a:r>
            </a:p>
          </p:txBody>
        </p:sp>
      </p:grp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4172" y="369717"/>
            <a:ext cx="6050961" cy="6488283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F6DA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3</a:t>
            </a:r>
            <a:endParaRPr lang="ko-KR" altLang="en-US" sz="32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F6DA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2</a:t>
            </a:r>
            <a:endParaRPr lang="ko-KR" altLang="en-US" sz="32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000E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78514" y="335944"/>
            <a:ext cx="72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03</a:t>
            </a:r>
            <a:endParaRPr lang="ko-KR" altLang="en-US" sz="28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37989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5</a:t>
            </a:r>
            <a:endParaRPr lang="ko-KR" altLang="en-US" sz="32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1188881" y="351819"/>
            <a:ext cx="2064924" cy="660429"/>
            <a:chOff x="1188881" y="351819"/>
            <a:chExt cx="2064924" cy="660429"/>
          </a:xfrm>
        </p:grpSpPr>
        <p:sp>
          <p:nvSpPr>
            <p:cNvPr id="8" name="TextBox 7"/>
            <p:cNvSpPr txBox="1"/>
            <p:nvPr/>
          </p:nvSpPr>
          <p:spPr>
            <a:xfrm>
              <a:off x="1188881" y="351819"/>
              <a:ext cx="136447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>
                  <a:latin typeface="a타이틀고딕2" pitchFamily="18" charset="-127"/>
                  <a:ea typeface="a타이틀고딕2" pitchFamily="18" charset="-127"/>
                </a:rPr>
                <a:t>003 </a:t>
              </a:r>
              <a:r>
                <a:rPr lang="ko-KR" altLang="en-US" sz="1200" dirty="0" smtClean="0">
                  <a:latin typeface="a타이틀고딕2" pitchFamily="18" charset="-127"/>
                  <a:ea typeface="a타이틀고딕2" pitchFamily="18" charset="-127"/>
                </a:rPr>
                <a:t>프로젝트 소개</a:t>
              </a:r>
              <a:endParaRPr lang="ko-KR" altLang="en-US" sz="1200" dirty="0">
                <a:latin typeface="a타이틀고딕2" pitchFamily="18" charset="-127"/>
                <a:ea typeface="a타이틀고딕2" pitchFamily="18" charset="-127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188881" y="581361"/>
              <a:ext cx="206492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dirty="0" smtClean="0">
                  <a:latin typeface="a타이틀고딕2" pitchFamily="18" charset="-127"/>
                  <a:ea typeface="a타이틀고딕2" pitchFamily="18" charset="-127"/>
                </a:rPr>
                <a:t>Class Diagram</a:t>
              </a: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714" y="2018728"/>
            <a:ext cx="6235377" cy="418514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CF42A66-6EF9-2A4F-8D06-D191667F6199}"/>
              </a:ext>
            </a:extLst>
          </p:cNvPr>
          <p:cNvSpPr txBox="1"/>
          <p:nvPr/>
        </p:nvSpPr>
        <p:spPr>
          <a:xfrm>
            <a:off x="490138" y="1216255"/>
            <a:ext cx="71131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600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  <a:p>
            <a:r>
              <a:rPr lang="en-US" altLang="ko-KR" sz="1600" dirty="0" smtClean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Tools -&gt; Java -&gt; generate Code -&gt; model</a:t>
            </a:r>
            <a:r>
              <a:rPr lang="ko-KR" altLang="en-US" sz="1600" dirty="0" smtClean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에 모든 </a:t>
            </a:r>
            <a:r>
              <a:rPr lang="en-US" altLang="ko-KR" sz="1600" dirty="0" smtClean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DTO</a:t>
            </a:r>
            <a:r>
              <a:rPr lang="ko-KR" altLang="en-US" sz="1600" dirty="0" smtClean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가 생성됨</a:t>
            </a:r>
            <a:endParaRPr lang="en-US" altLang="ko-KR" sz="1600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  <a:p>
            <a:endParaRPr lang="en-US" altLang="ko-KR" sz="1600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8795" y="2364536"/>
            <a:ext cx="5352788" cy="1969279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F6DA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3</a:t>
            </a:r>
            <a:endParaRPr lang="ko-KR" altLang="en-US" sz="32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F6DA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2</a:t>
            </a:r>
            <a:endParaRPr lang="ko-KR" altLang="en-US" sz="32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000E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78514" y="335944"/>
            <a:ext cx="72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03</a:t>
            </a:r>
            <a:endParaRPr lang="ko-KR" altLang="en-US" sz="28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22985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5</a:t>
            </a:r>
            <a:endParaRPr lang="ko-KR" altLang="en-US" sz="32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1114740" y="351819"/>
            <a:ext cx="4310475" cy="715280"/>
            <a:chOff x="1114740" y="351819"/>
            <a:chExt cx="4310475" cy="715280"/>
          </a:xfrm>
        </p:grpSpPr>
        <p:sp>
          <p:nvSpPr>
            <p:cNvPr id="8" name="TextBox 7"/>
            <p:cNvSpPr txBox="1"/>
            <p:nvPr/>
          </p:nvSpPr>
          <p:spPr>
            <a:xfrm>
              <a:off x="1188881" y="351819"/>
              <a:ext cx="136447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>
                  <a:latin typeface="a타이틀고딕2" pitchFamily="18" charset="-127"/>
                  <a:ea typeface="a타이틀고딕2" pitchFamily="18" charset="-127"/>
                </a:rPr>
                <a:t>003 </a:t>
              </a:r>
              <a:r>
                <a:rPr lang="ko-KR" altLang="en-US" sz="1200" dirty="0" smtClean="0">
                  <a:latin typeface="a타이틀고딕2" pitchFamily="18" charset="-127"/>
                  <a:ea typeface="a타이틀고딕2" pitchFamily="18" charset="-127"/>
                </a:rPr>
                <a:t>프로젝트 소개</a:t>
              </a:r>
              <a:endParaRPr lang="ko-KR" altLang="en-US" sz="1200" dirty="0">
                <a:latin typeface="a타이틀고딕2" pitchFamily="18" charset="-127"/>
                <a:ea typeface="a타이틀고딕2" pitchFamily="18" charset="-127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114740" y="636212"/>
              <a:ext cx="4310475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dirty="0" smtClean="0">
                  <a:latin typeface="a타이틀고딕2" pitchFamily="18" charset="-127"/>
                  <a:ea typeface="a타이틀고딕2" pitchFamily="18" charset="-127"/>
                </a:rPr>
                <a:t>Model </a:t>
              </a:r>
              <a:r>
                <a:rPr lang="ko-KR" altLang="en-US" sz="2200" dirty="0" smtClean="0">
                  <a:latin typeface="a타이틀고딕2" pitchFamily="18" charset="-127"/>
                  <a:ea typeface="a타이틀고딕2" pitchFamily="18" charset="-127"/>
                </a:rPr>
                <a:t>예시</a:t>
              </a:r>
              <a:r>
                <a:rPr lang="en-US" altLang="ko-KR" sz="2200" dirty="0" smtClean="0">
                  <a:latin typeface="a타이틀고딕2" pitchFamily="18" charset="-127"/>
                  <a:ea typeface="a타이틀고딕2" pitchFamily="18" charset="-127"/>
                </a:rPr>
                <a:t>(</a:t>
              </a:r>
              <a:r>
                <a:rPr lang="en-US" altLang="ko-KR" sz="2200" dirty="0" err="1" smtClean="0">
                  <a:latin typeface="a타이틀고딕2" pitchFamily="18" charset="-127"/>
                  <a:ea typeface="a타이틀고딕2" pitchFamily="18" charset="-127"/>
                </a:rPr>
                <a:t>UserDTO</a:t>
              </a:r>
              <a:r>
                <a:rPr lang="ko-KR" altLang="en-US" sz="2200" dirty="0" smtClean="0">
                  <a:latin typeface="a타이틀고딕2" pitchFamily="18" charset="-127"/>
                  <a:ea typeface="a타이틀고딕2" pitchFamily="18" charset="-127"/>
                </a:rPr>
                <a:t>와 </a:t>
              </a:r>
              <a:r>
                <a:rPr lang="en-US" altLang="ko-KR" sz="2200" dirty="0" err="1" smtClean="0">
                  <a:latin typeface="a타이틀고딕2" pitchFamily="18" charset="-127"/>
                  <a:ea typeface="a타이틀고딕2" pitchFamily="18" charset="-127"/>
                </a:rPr>
                <a:t>BlogDTO</a:t>
              </a:r>
              <a:r>
                <a:rPr lang="en-US" altLang="ko-KR" sz="2200" dirty="0">
                  <a:latin typeface="a타이틀고딕2" pitchFamily="18" charset="-127"/>
                  <a:ea typeface="a타이틀고딕2" pitchFamily="18" charset="-127"/>
                </a:rPr>
                <a:t>)</a:t>
              </a:r>
              <a:endParaRPr lang="en-US" altLang="ko-KR" sz="2200" dirty="0" smtClean="0">
                <a:latin typeface="a타이틀고딕2" pitchFamily="18" charset="-127"/>
                <a:ea typeface="a타이틀고딕2" pitchFamily="18" charset="-127"/>
              </a:endParaRPr>
            </a:p>
          </p:txBody>
        </p:sp>
      </p:grp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740" y="1179991"/>
            <a:ext cx="2662142" cy="5599678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3901" y="1175755"/>
            <a:ext cx="7089731" cy="5603914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F6DA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3</a:t>
            </a:r>
            <a:endParaRPr lang="ko-KR" altLang="en-US" sz="32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F6DA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2</a:t>
            </a:r>
            <a:endParaRPr lang="ko-KR" altLang="en-US" sz="32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000E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78514" y="335944"/>
            <a:ext cx="72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03</a:t>
            </a:r>
            <a:endParaRPr lang="ko-KR" altLang="en-US" sz="28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6742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0E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851649" y="757452"/>
            <a:ext cx="11849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목       차</a:t>
            </a:r>
            <a:endParaRPr lang="ko-KR" altLang="en-US" sz="20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07366" y="4144810"/>
            <a:ext cx="1396119" cy="372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>
              <a:lnSpc>
                <a:spcPct val="130000"/>
              </a:lnSpc>
              <a:buFont typeface="Wingdings" panose="05000000000000000000" pitchFamily="2" charset="2"/>
              <a:buChar char="§"/>
            </a:pPr>
            <a:endParaRPr lang="ko-KR" altLang="en-US" sz="1400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  <a:cs typeface="Arial" panose="020B0604020202020204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001008" y="2388870"/>
            <a:ext cx="62709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 smtClean="0">
                <a:solidFill>
                  <a:schemeClr val="bg1"/>
                </a:solidFill>
                <a:latin typeface="a타이틀고딕3" pitchFamily="18" charset="-127"/>
                <a:ea typeface="a타이틀고딕3" pitchFamily="18" charset="-127"/>
              </a:rPr>
              <a:t>01</a:t>
            </a:r>
            <a:endParaRPr lang="ko-KR" altLang="en-US" sz="3000" dirty="0">
              <a:solidFill>
                <a:schemeClr val="bg1"/>
              </a:solidFill>
              <a:latin typeface="a타이틀고딕3" pitchFamily="18" charset="-127"/>
              <a:ea typeface="a타이틀고딕3" pitchFamily="18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786858" y="3388602"/>
            <a:ext cx="10775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  <a:latin typeface="a타이틀고딕3" pitchFamily="18" charset="-127"/>
                <a:ea typeface="a타이틀고딕3" pitchFamily="18" charset="-127"/>
              </a:rPr>
              <a:t>팀원 소개</a:t>
            </a:r>
            <a:endParaRPr lang="ko-KR" altLang="en-US" dirty="0">
              <a:solidFill>
                <a:schemeClr val="bg1"/>
              </a:solidFill>
              <a:latin typeface="a타이틀고딕3" pitchFamily="18" charset="-127"/>
              <a:ea typeface="a타이틀고딕3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824934" y="2388870"/>
            <a:ext cx="62709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 smtClean="0">
                <a:solidFill>
                  <a:schemeClr val="bg1"/>
                </a:solidFill>
                <a:latin typeface="a타이틀고딕3" pitchFamily="18" charset="-127"/>
                <a:ea typeface="a타이틀고딕3" pitchFamily="18" charset="-127"/>
              </a:rPr>
              <a:t>02</a:t>
            </a:r>
            <a:endParaRPr lang="ko-KR" altLang="en-US" sz="3000" dirty="0">
              <a:solidFill>
                <a:schemeClr val="bg1"/>
              </a:solidFill>
              <a:latin typeface="a타이틀고딕3" pitchFamily="18" charset="-127"/>
              <a:ea typeface="a타이틀고딕3" pitchFamily="18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668821" y="3388602"/>
            <a:ext cx="1008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  <a:latin typeface="a타이틀고딕3" pitchFamily="18" charset="-127"/>
                <a:ea typeface="a타이틀고딕3" pitchFamily="18" charset="-127"/>
              </a:rPr>
              <a:t>기획의도</a:t>
            </a:r>
            <a:endParaRPr lang="ko-KR" altLang="en-US" dirty="0">
              <a:solidFill>
                <a:schemeClr val="bg1"/>
              </a:solidFill>
              <a:latin typeface="a타이틀고딕3" pitchFamily="18" charset="-127"/>
              <a:ea typeface="a타이틀고딕3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648860" y="2388870"/>
            <a:ext cx="62709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 smtClean="0">
                <a:solidFill>
                  <a:schemeClr val="bg1"/>
                </a:solidFill>
                <a:latin typeface="a타이틀고딕3" pitchFamily="18" charset="-127"/>
                <a:ea typeface="a타이틀고딕3" pitchFamily="18" charset="-127"/>
              </a:rPr>
              <a:t>03</a:t>
            </a:r>
            <a:endParaRPr lang="ko-KR" altLang="en-US" sz="3000" dirty="0">
              <a:solidFill>
                <a:schemeClr val="bg1"/>
              </a:solidFill>
              <a:latin typeface="a타이틀고딕3" pitchFamily="18" charset="-127"/>
              <a:ea typeface="a타이틀고딕3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306014" y="3388602"/>
            <a:ext cx="1426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  <a:latin typeface="a타이틀고딕3" pitchFamily="18" charset="-127"/>
                <a:ea typeface="a타이틀고딕3" pitchFamily="18" charset="-127"/>
              </a:rPr>
              <a:t>프로젝트소</a:t>
            </a:r>
            <a:r>
              <a:rPr lang="ko-KR" altLang="en-US" dirty="0">
                <a:solidFill>
                  <a:schemeClr val="bg1"/>
                </a:solidFill>
                <a:latin typeface="a타이틀고딕3" pitchFamily="18" charset="-127"/>
                <a:ea typeface="a타이틀고딕3" pitchFamily="18" charset="-127"/>
              </a:rPr>
              <a:t>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472786" y="2388870"/>
            <a:ext cx="62709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 smtClean="0">
                <a:solidFill>
                  <a:schemeClr val="bg1"/>
                </a:solidFill>
                <a:latin typeface="a타이틀고딕3" pitchFamily="18" charset="-127"/>
                <a:ea typeface="a타이틀고딕3" pitchFamily="18" charset="-127"/>
              </a:rPr>
              <a:t>04</a:t>
            </a:r>
            <a:endParaRPr lang="ko-KR" altLang="en-US" sz="3000" dirty="0">
              <a:solidFill>
                <a:schemeClr val="bg1"/>
              </a:solidFill>
              <a:latin typeface="a타이틀고딕3" pitchFamily="18" charset="-127"/>
              <a:ea typeface="a타이틀고딕3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335216" y="3388602"/>
            <a:ext cx="10775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  <a:latin typeface="a타이틀고딕3" pitchFamily="18" charset="-127"/>
                <a:ea typeface="a타이틀고딕3" pitchFamily="18" charset="-127"/>
              </a:rPr>
              <a:t>주요기능 </a:t>
            </a:r>
            <a:endParaRPr lang="ko-KR" altLang="en-US" dirty="0">
              <a:solidFill>
                <a:schemeClr val="bg1"/>
              </a:solidFill>
              <a:latin typeface="a타이틀고딕3" pitchFamily="18" charset="-127"/>
              <a:ea typeface="a타이틀고딕3" pitchFamily="18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296712" y="2388870"/>
            <a:ext cx="62709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 smtClean="0">
                <a:solidFill>
                  <a:schemeClr val="bg1"/>
                </a:solidFill>
                <a:latin typeface="a타이틀고딕3" pitchFamily="18" charset="-127"/>
                <a:ea typeface="a타이틀고딕3" pitchFamily="18" charset="-127"/>
              </a:rPr>
              <a:t>05</a:t>
            </a:r>
            <a:endParaRPr lang="ko-KR" altLang="en-US" sz="3000" dirty="0">
              <a:solidFill>
                <a:schemeClr val="bg1"/>
              </a:solidFill>
              <a:latin typeface="a타이틀고딕3" pitchFamily="18" charset="-127"/>
              <a:ea typeface="a타이틀고딕3" pitchFamily="18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9322682" y="3388602"/>
            <a:ext cx="660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  <a:latin typeface="a타이틀고딕3" pitchFamily="18" charset="-127"/>
                <a:ea typeface="a타이틀고딕3" pitchFamily="18" charset="-127"/>
              </a:rPr>
              <a:t>후기 </a:t>
            </a:r>
            <a:endParaRPr lang="ko-KR" altLang="en-US" dirty="0">
              <a:solidFill>
                <a:schemeClr val="bg1"/>
              </a:solidFill>
              <a:latin typeface="a타이틀고딕3" pitchFamily="18" charset="-127"/>
              <a:ea typeface="a타이틀고딕3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633653" y="3992818"/>
            <a:ext cx="1191605" cy="625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  <a:cs typeface="Arial" panose="020B0604020202020204" pitchFamily="34" charset="0"/>
              </a:rPr>
              <a:t>기획의도</a:t>
            </a:r>
            <a:endParaRPr lang="en-US" altLang="ko-KR" sz="1400" dirty="0" smtClean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  <a:cs typeface="Arial" panose="020B0604020202020204" pitchFamily="34" charset="0"/>
            </a:endParaRPr>
          </a:p>
          <a:p>
            <a:pPr marL="180975" indent="-180975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smtClean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  <a:cs typeface="Arial" panose="020B0604020202020204" pitchFamily="34" charset="0"/>
              </a:rPr>
              <a:t>벤치마킹</a:t>
            </a:r>
            <a:endParaRPr lang="en-US" altLang="ko-KR" sz="1400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  <a:cs typeface="Arial" panose="020B060402020202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300048" y="3992818"/>
            <a:ext cx="1158397" cy="372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smtClean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  <a:cs typeface="Arial" panose="020B0604020202020204" pitchFamily="34" charset="0"/>
              </a:rPr>
              <a:t>소스코드</a:t>
            </a:r>
            <a:endParaRPr lang="ko-KR" altLang="en-US" sz="1400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  <a:cs typeface="Arial" panose="020B0604020202020204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270846" y="3992818"/>
            <a:ext cx="1719040" cy="17727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smtClean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  <a:cs typeface="Arial" panose="020B0604020202020204" pitchFamily="34" charset="0"/>
              </a:rPr>
              <a:t>요구사항 분석</a:t>
            </a:r>
            <a:endParaRPr lang="en-US" altLang="ko-KR" sz="1400" dirty="0" smtClean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  <a:cs typeface="Arial" panose="020B0604020202020204" pitchFamily="34" charset="0"/>
            </a:endParaRPr>
          </a:p>
          <a:p>
            <a:pPr marL="180975" indent="-180975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smtClean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  <a:cs typeface="Arial" panose="020B0604020202020204" pitchFamily="34" charset="0"/>
              </a:rPr>
              <a:t>개발환경 </a:t>
            </a:r>
            <a:r>
              <a:rPr lang="en-US" altLang="ko-KR" sz="1400" dirty="0" smtClean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  <a:cs typeface="Arial" panose="020B0604020202020204" pitchFamily="34" charset="0"/>
              </a:rPr>
              <a:t>/ </a:t>
            </a:r>
            <a:r>
              <a:rPr lang="ko-KR" altLang="en-US" sz="1400" dirty="0" smtClean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  <a:cs typeface="Arial" panose="020B0604020202020204" pitchFamily="34" charset="0"/>
              </a:rPr>
              <a:t>구성도</a:t>
            </a:r>
            <a:endParaRPr lang="en-US" altLang="ko-KR" sz="1400" dirty="0" smtClean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  <a:cs typeface="Arial" panose="020B0604020202020204" pitchFamily="34" charset="0"/>
            </a:endParaRPr>
          </a:p>
          <a:p>
            <a:pPr marL="180975" indent="-180975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 smtClean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  <a:cs typeface="Arial" panose="020B0604020202020204" pitchFamily="34" charset="0"/>
              </a:rPr>
              <a:t>개발일정</a:t>
            </a:r>
            <a:endParaRPr lang="en-US" altLang="ko-KR" sz="1400" dirty="0" smtClean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  <a:cs typeface="Arial" panose="020B0604020202020204" pitchFamily="34" charset="0"/>
            </a:endParaRPr>
          </a:p>
          <a:p>
            <a:pPr marL="180975" indent="-180975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 smtClean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  <a:cs typeface="Arial" panose="020B0604020202020204" pitchFamily="34" charset="0"/>
              </a:rPr>
              <a:t>Class Diagram</a:t>
            </a:r>
          </a:p>
          <a:p>
            <a:pPr>
              <a:lnSpc>
                <a:spcPct val="130000"/>
              </a:lnSpc>
            </a:pPr>
            <a:r>
              <a:rPr lang="en-US" altLang="ko-KR" sz="1400" dirty="0" smtClean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  <a:cs typeface="Arial" panose="020B0604020202020204" pitchFamily="34" charset="0"/>
              </a:rPr>
              <a:t>   (</a:t>
            </a:r>
            <a:r>
              <a:rPr lang="en-US" altLang="ko-KR" sz="1400" dirty="0" err="1" smtClean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  <a:cs typeface="Arial" panose="020B0604020202020204" pitchFamily="34" charset="0"/>
              </a:rPr>
              <a:t>starUML</a:t>
            </a:r>
            <a:r>
              <a:rPr lang="en-US" altLang="ko-KR" sz="1400" dirty="0" smtClean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  <a:cs typeface="Arial" panose="020B0604020202020204" pitchFamily="34" charset="0"/>
              </a:rPr>
              <a:t>)</a:t>
            </a:r>
          </a:p>
          <a:p>
            <a:pPr marL="180975" indent="-180975">
              <a:lnSpc>
                <a:spcPct val="130000"/>
              </a:lnSpc>
              <a:buFont typeface="Wingdings" panose="05000000000000000000" pitchFamily="2" charset="2"/>
              <a:buChar char="§"/>
            </a:pPr>
            <a:endParaRPr lang="ko-KR" altLang="en-US" sz="1400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  <a:cs typeface="Arial" panose="020B0604020202020204" pitchFamily="34" charset="0"/>
            </a:endParaRPr>
          </a:p>
        </p:txBody>
      </p:sp>
      <p:cxnSp>
        <p:nvCxnSpPr>
          <p:cNvPr id="27" name="직선 연결선 26"/>
          <p:cNvCxnSpPr/>
          <p:nvPr/>
        </p:nvCxnSpPr>
        <p:spPr>
          <a:xfrm>
            <a:off x="757949" y="1190613"/>
            <a:ext cx="1374094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그룹 9"/>
          <p:cNvGrpSpPr/>
          <p:nvPr/>
        </p:nvGrpSpPr>
        <p:grpSpPr>
          <a:xfrm>
            <a:off x="4048592" y="2410056"/>
            <a:ext cx="896645" cy="731065"/>
            <a:chOff x="4806962" y="757452"/>
            <a:chExt cx="896645" cy="731065"/>
          </a:xfrm>
        </p:grpSpPr>
        <p:sp>
          <p:nvSpPr>
            <p:cNvPr id="2" name="이등변 삼각형 1"/>
            <p:cNvSpPr/>
            <p:nvPr/>
          </p:nvSpPr>
          <p:spPr>
            <a:xfrm>
              <a:off x="4806962" y="892708"/>
              <a:ext cx="896645" cy="595809"/>
            </a:xfrm>
            <a:prstGeom prst="triangle">
              <a:avLst/>
            </a:prstGeom>
            <a:solidFill>
              <a:srgbClr val="000E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cxnSp>
          <p:nvCxnSpPr>
            <p:cNvPr id="6" name="직선 연결선 5"/>
            <p:cNvCxnSpPr>
              <a:stCxn id="2" idx="2"/>
            </p:cNvCxnSpPr>
            <p:nvPr/>
          </p:nvCxnSpPr>
          <p:spPr>
            <a:xfrm flipV="1">
              <a:off x="4806962" y="757452"/>
              <a:ext cx="545326" cy="731065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그룹 30"/>
          <p:cNvGrpSpPr/>
          <p:nvPr/>
        </p:nvGrpSpPr>
        <p:grpSpPr>
          <a:xfrm>
            <a:off x="2221860" y="2410056"/>
            <a:ext cx="896645" cy="731065"/>
            <a:chOff x="4806962" y="757452"/>
            <a:chExt cx="896645" cy="731065"/>
          </a:xfrm>
        </p:grpSpPr>
        <p:sp>
          <p:nvSpPr>
            <p:cNvPr id="32" name="이등변 삼각형 31"/>
            <p:cNvSpPr/>
            <p:nvPr/>
          </p:nvSpPr>
          <p:spPr>
            <a:xfrm>
              <a:off x="4806962" y="892708"/>
              <a:ext cx="896645" cy="595809"/>
            </a:xfrm>
            <a:prstGeom prst="triangle">
              <a:avLst/>
            </a:prstGeom>
            <a:solidFill>
              <a:srgbClr val="000E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cxnSp>
          <p:nvCxnSpPr>
            <p:cNvPr id="33" name="직선 연결선 32"/>
            <p:cNvCxnSpPr>
              <a:stCxn id="32" idx="2"/>
            </p:cNvCxnSpPr>
            <p:nvPr/>
          </p:nvCxnSpPr>
          <p:spPr>
            <a:xfrm flipV="1">
              <a:off x="4806962" y="757452"/>
              <a:ext cx="545326" cy="731065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그룹 33"/>
          <p:cNvGrpSpPr/>
          <p:nvPr/>
        </p:nvGrpSpPr>
        <p:grpSpPr>
          <a:xfrm>
            <a:off x="5852016" y="2410056"/>
            <a:ext cx="896645" cy="731065"/>
            <a:chOff x="4806962" y="757452"/>
            <a:chExt cx="896645" cy="731065"/>
          </a:xfrm>
        </p:grpSpPr>
        <p:sp>
          <p:nvSpPr>
            <p:cNvPr id="35" name="이등변 삼각형 34"/>
            <p:cNvSpPr/>
            <p:nvPr/>
          </p:nvSpPr>
          <p:spPr>
            <a:xfrm>
              <a:off x="4806962" y="892708"/>
              <a:ext cx="896645" cy="595809"/>
            </a:xfrm>
            <a:prstGeom prst="triangle">
              <a:avLst/>
            </a:prstGeom>
            <a:solidFill>
              <a:srgbClr val="000E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cxnSp>
          <p:nvCxnSpPr>
            <p:cNvPr id="36" name="직선 연결선 35"/>
            <p:cNvCxnSpPr>
              <a:stCxn id="35" idx="2"/>
            </p:cNvCxnSpPr>
            <p:nvPr/>
          </p:nvCxnSpPr>
          <p:spPr>
            <a:xfrm flipV="1">
              <a:off x="4806962" y="757452"/>
              <a:ext cx="545326" cy="731065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그룹 36"/>
          <p:cNvGrpSpPr/>
          <p:nvPr/>
        </p:nvGrpSpPr>
        <p:grpSpPr>
          <a:xfrm>
            <a:off x="7687286" y="2410056"/>
            <a:ext cx="896645" cy="731065"/>
            <a:chOff x="4806962" y="757452"/>
            <a:chExt cx="896645" cy="731065"/>
          </a:xfrm>
        </p:grpSpPr>
        <p:sp>
          <p:nvSpPr>
            <p:cNvPr id="38" name="이등변 삼각형 37"/>
            <p:cNvSpPr/>
            <p:nvPr/>
          </p:nvSpPr>
          <p:spPr>
            <a:xfrm>
              <a:off x="4806962" y="892708"/>
              <a:ext cx="896645" cy="595809"/>
            </a:xfrm>
            <a:prstGeom prst="triangle">
              <a:avLst/>
            </a:prstGeom>
            <a:solidFill>
              <a:srgbClr val="000E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cxnSp>
          <p:nvCxnSpPr>
            <p:cNvPr id="39" name="직선 연결선 38"/>
            <p:cNvCxnSpPr>
              <a:stCxn id="38" idx="2"/>
            </p:cNvCxnSpPr>
            <p:nvPr/>
          </p:nvCxnSpPr>
          <p:spPr>
            <a:xfrm flipV="1">
              <a:off x="4806962" y="757452"/>
              <a:ext cx="545326" cy="731065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그룹 39"/>
          <p:cNvGrpSpPr/>
          <p:nvPr/>
        </p:nvGrpSpPr>
        <p:grpSpPr>
          <a:xfrm>
            <a:off x="9522182" y="2410056"/>
            <a:ext cx="896645" cy="731065"/>
            <a:chOff x="4806962" y="757452"/>
            <a:chExt cx="896645" cy="731065"/>
          </a:xfrm>
        </p:grpSpPr>
        <p:sp>
          <p:nvSpPr>
            <p:cNvPr id="41" name="이등변 삼각형 40"/>
            <p:cNvSpPr/>
            <p:nvPr/>
          </p:nvSpPr>
          <p:spPr>
            <a:xfrm>
              <a:off x="4806962" y="892708"/>
              <a:ext cx="896645" cy="595809"/>
            </a:xfrm>
            <a:prstGeom prst="triangle">
              <a:avLst/>
            </a:prstGeom>
            <a:solidFill>
              <a:srgbClr val="000E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cxnSp>
          <p:nvCxnSpPr>
            <p:cNvPr id="42" name="직선 연결선 41"/>
            <p:cNvCxnSpPr>
              <a:stCxn id="41" idx="2"/>
            </p:cNvCxnSpPr>
            <p:nvPr/>
          </p:nvCxnSpPr>
          <p:spPr>
            <a:xfrm flipV="1">
              <a:off x="4806962" y="757452"/>
              <a:ext cx="545326" cy="731065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42866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797828" y="3024024"/>
            <a:ext cx="178125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b="1" dirty="0" smtClean="0">
                <a:solidFill>
                  <a:schemeClr val="tx2"/>
                </a:solidFill>
                <a:latin typeface="a타이틀고딕3" pitchFamily="18" charset="-127"/>
                <a:ea typeface="a타이틀고딕3" pitchFamily="18" charset="-127"/>
              </a:rPr>
              <a:t>004</a:t>
            </a:r>
            <a:endParaRPr lang="ko-KR" altLang="en-US" sz="7200" b="1" dirty="0">
              <a:solidFill>
                <a:schemeClr val="tx2"/>
              </a:solidFill>
              <a:latin typeface="a타이틀고딕3" pitchFamily="18" charset="-127"/>
              <a:ea typeface="a타이틀고딕3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41910" y="4287541"/>
            <a:ext cx="17684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solidFill>
                  <a:schemeClr val="tx2"/>
                </a:solidFill>
                <a:latin typeface="a타이틀고딕3" pitchFamily="18" charset="-127"/>
                <a:ea typeface="a타이틀고딕3" pitchFamily="18" charset="-127"/>
              </a:rPr>
              <a:t>주요 기능</a:t>
            </a:r>
            <a:endParaRPr lang="ko-KR" altLang="en-US" sz="3200" dirty="0">
              <a:solidFill>
                <a:schemeClr val="tx2"/>
              </a:solidFill>
              <a:latin typeface="a타이틀고딕3" pitchFamily="18" charset="-127"/>
              <a:ea typeface="a타이틀고딕3" pitchFamily="18" charset="-127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489352" y="4130627"/>
            <a:ext cx="6974704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이등변 삼각형 10"/>
          <p:cNvSpPr/>
          <p:nvPr/>
        </p:nvSpPr>
        <p:spPr>
          <a:xfrm>
            <a:off x="6677050" y="1691117"/>
            <a:ext cx="3334365" cy="4594205"/>
          </a:xfrm>
          <a:prstGeom prst="triangle">
            <a:avLst/>
          </a:prstGeom>
          <a:solidFill>
            <a:srgbClr val="6565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이등변 삼각형 11"/>
          <p:cNvSpPr/>
          <p:nvPr/>
        </p:nvSpPr>
        <p:spPr>
          <a:xfrm>
            <a:off x="8440220" y="1691117"/>
            <a:ext cx="3334365" cy="4594205"/>
          </a:xfrm>
          <a:prstGeom prst="triangle">
            <a:avLst/>
          </a:prstGeom>
          <a:solidFill>
            <a:srgbClr val="7F79F3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5049384" y="3785103"/>
            <a:ext cx="254167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 err="1">
                <a:solidFill>
                  <a:srgbClr val="000E42"/>
                </a:solidFill>
                <a:latin typeface="a타이틀고딕1" pitchFamily="18" charset="-127"/>
                <a:ea typeface="a타이틀고딕1" pitchFamily="18" charset="-127"/>
              </a:rPr>
              <a:t>스펙관리</a:t>
            </a:r>
            <a:r>
              <a:rPr lang="en-US" altLang="ko-KR" sz="1050" dirty="0">
                <a:solidFill>
                  <a:srgbClr val="000E42"/>
                </a:solidFill>
                <a:latin typeface="a타이틀고딕1" pitchFamily="18" charset="-127"/>
                <a:ea typeface="a타이틀고딕1" pitchFamily="18" charset="-127"/>
              </a:rPr>
              <a:t>, </a:t>
            </a:r>
            <a:r>
              <a:rPr lang="ko-KR" altLang="en-US" sz="1050" dirty="0">
                <a:solidFill>
                  <a:srgbClr val="000E42"/>
                </a:solidFill>
                <a:latin typeface="a타이틀고딕1" pitchFamily="18" charset="-127"/>
                <a:ea typeface="a타이틀고딕1" pitchFamily="18" charset="-127"/>
              </a:rPr>
              <a:t>취업공유를 한번에</a:t>
            </a:r>
            <a:r>
              <a:rPr lang="en-US" altLang="ko-KR" sz="1050" dirty="0" smtClean="0">
                <a:solidFill>
                  <a:srgbClr val="000E42"/>
                </a:solidFill>
                <a:latin typeface="a타이틀고딕1" pitchFamily="18" charset="-127"/>
                <a:ea typeface="a타이틀고딕1" pitchFamily="18" charset="-127"/>
              </a:rPr>
              <a:t>! </a:t>
            </a:r>
            <a:r>
              <a:rPr lang="en-US" altLang="ko-KR" sz="1050" dirty="0" smtClean="0">
                <a:latin typeface="a타이틀고딕1" pitchFamily="18" charset="-127"/>
                <a:ea typeface="a타이틀고딕1" pitchFamily="18" charset="-127"/>
              </a:rPr>
              <a:t> &lt;</a:t>
            </a:r>
            <a:r>
              <a:rPr lang="en-US" altLang="ko-KR" sz="1050" dirty="0" err="1" smtClean="0">
                <a:latin typeface="a타이틀고딕1" pitchFamily="18" charset="-127"/>
                <a:ea typeface="a타이틀고딕1" pitchFamily="18" charset="-127"/>
              </a:rPr>
              <a:t>Porlog</a:t>
            </a:r>
            <a:r>
              <a:rPr lang="en-US" altLang="ko-KR" sz="1050" dirty="0" smtClean="0">
                <a:latin typeface="a타이틀고딕1" pitchFamily="18" charset="-127"/>
                <a:ea typeface="a타이틀고딕1" pitchFamily="18" charset="-127"/>
              </a:rPr>
              <a:t>&gt;</a:t>
            </a:r>
            <a:endParaRPr lang="ko-KR" altLang="en-US" sz="1050" dirty="0">
              <a:latin typeface="a타이틀고딕1" pitchFamily="18" charset="-127"/>
              <a:ea typeface="a타이틀고딕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26510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/>
          <p:cNvGrpSpPr/>
          <p:nvPr/>
        </p:nvGrpSpPr>
        <p:grpSpPr>
          <a:xfrm>
            <a:off x="1188881" y="351819"/>
            <a:ext cx="1197764" cy="660429"/>
            <a:chOff x="1188881" y="351819"/>
            <a:chExt cx="1197764" cy="660429"/>
          </a:xfrm>
        </p:grpSpPr>
        <p:sp>
          <p:nvSpPr>
            <p:cNvPr id="8" name="TextBox 7"/>
            <p:cNvSpPr txBox="1"/>
            <p:nvPr/>
          </p:nvSpPr>
          <p:spPr>
            <a:xfrm>
              <a:off x="1188881" y="351819"/>
              <a:ext cx="104227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a타이틀고딕2" pitchFamily="18" charset="-127"/>
                  <a:ea typeface="a타이틀고딕2" pitchFamily="18" charset="-127"/>
                </a:rPr>
                <a:t>004 </a:t>
              </a:r>
              <a:r>
                <a:rPr lang="ko-KR" altLang="en-US" sz="1200" dirty="0">
                  <a:latin typeface="a타이틀고딕2" pitchFamily="18" charset="-127"/>
                  <a:ea typeface="a타이틀고딕2" pitchFamily="18" charset="-127"/>
                </a:rPr>
                <a:t>주요기능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188881" y="581361"/>
              <a:ext cx="119776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>
                  <a:latin typeface="a타이틀고딕2" pitchFamily="18" charset="-127"/>
                  <a:ea typeface="a타이틀고딕2" pitchFamily="18" charset="-127"/>
                </a:rPr>
                <a:t>소스코드</a:t>
              </a: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1613687" y="1456612"/>
            <a:ext cx="18325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002060"/>
                </a:solidFill>
                <a:latin typeface="a타이틀고딕2" pitchFamily="18" charset="-127"/>
                <a:ea typeface="a타이틀고딕2" pitchFamily="18" charset="-127"/>
              </a:rPr>
              <a:t>메인 페이지</a:t>
            </a:r>
            <a:endParaRPr lang="ko-KR" altLang="en-US" dirty="0">
              <a:solidFill>
                <a:srgbClr val="002060"/>
              </a:solidFill>
              <a:latin typeface="a타이틀고딕1" pitchFamily="18" charset="-127"/>
              <a:ea typeface="a타이틀고딕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CF42A66-6EF9-2A4F-8D06-D191667F6199}"/>
              </a:ext>
            </a:extLst>
          </p:cNvPr>
          <p:cNvSpPr txBox="1"/>
          <p:nvPr/>
        </p:nvSpPr>
        <p:spPr>
          <a:xfrm>
            <a:off x="4966031" y="2213783"/>
            <a:ext cx="4023139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a타이틀고딕1" pitchFamily="18" charset="-127"/>
                <a:ea typeface="a타이틀고딕1" pitchFamily="18" charset="-127"/>
              </a:rPr>
              <a:t>Header -&gt; </a:t>
            </a:r>
            <a:endParaRPr lang="en-US" altLang="ko-KR" sz="1600" dirty="0">
              <a:latin typeface="a타이틀고딕1" pitchFamily="18" charset="-127"/>
              <a:ea typeface="a타이틀고딕1" pitchFamily="18" charset="-127"/>
            </a:endParaRPr>
          </a:p>
          <a:p>
            <a:endParaRPr lang="en-US" altLang="ko-KR" sz="1600" dirty="0">
              <a:latin typeface="a타이틀고딕1" pitchFamily="18" charset="-127"/>
              <a:ea typeface="a타이틀고딕1" pitchFamily="18" charset="-127"/>
            </a:endParaRPr>
          </a:p>
          <a:p>
            <a:endParaRPr lang="en-US" altLang="ko-KR" sz="1600" dirty="0">
              <a:latin typeface="a타이틀고딕1" pitchFamily="18" charset="-127"/>
              <a:ea typeface="a타이틀고딕1" pitchFamily="18" charset="-127"/>
            </a:endParaRPr>
          </a:p>
          <a:p>
            <a:r>
              <a:rPr lang="en-US" altLang="ko-KR" sz="1600" dirty="0" smtClean="0">
                <a:latin typeface="a타이틀고딕1" pitchFamily="18" charset="-127"/>
                <a:ea typeface="a타이틀고딕1" pitchFamily="18" charset="-127"/>
              </a:rPr>
              <a:t>Visual -&gt;</a:t>
            </a:r>
            <a:endParaRPr lang="en-US" altLang="ko-KR" sz="1600" dirty="0">
              <a:latin typeface="a타이틀고딕1" pitchFamily="18" charset="-127"/>
              <a:ea typeface="a타이틀고딕1" pitchFamily="18" charset="-127"/>
            </a:endParaRPr>
          </a:p>
          <a:p>
            <a:endParaRPr lang="en-US" altLang="ko-KR" sz="1600" dirty="0">
              <a:latin typeface="a타이틀고딕1" pitchFamily="18" charset="-127"/>
              <a:ea typeface="a타이틀고딕1" pitchFamily="18" charset="-127"/>
            </a:endParaRPr>
          </a:p>
          <a:p>
            <a:endParaRPr lang="en-US" altLang="ko-KR" sz="1600" dirty="0">
              <a:latin typeface="a타이틀고딕1" pitchFamily="18" charset="-127"/>
              <a:ea typeface="a타이틀고딕1" pitchFamily="18" charset="-127"/>
            </a:endParaRPr>
          </a:p>
          <a:p>
            <a:r>
              <a:rPr lang="en-US" altLang="ko-KR" sz="1600" dirty="0" err="1" smtClean="0">
                <a:latin typeface="a타이틀고딕1" pitchFamily="18" charset="-127"/>
                <a:ea typeface="a타이틀고딕1" pitchFamily="18" charset="-127"/>
              </a:rPr>
              <a:t>Youtube</a:t>
            </a:r>
            <a:r>
              <a:rPr lang="en-US" altLang="ko-KR" sz="1600" dirty="0" smtClean="0">
                <a:latin typeface="a타이틀고딕1" pitchFamily="18" charset="-127"/>
                <a:ea typeface="a타이틀고딕1" pitchFamily="18" charset="-127"/>
              </a:rPr>
              <a:t> -&gt;</a:t>
            </a:r>
            <a:endParaRPr lang="en-US" altLang="ko-KR" sz="1600" dirty="0">
              <a:latin typeface="a타이틀고딕1" pitchFamily="18" charset="-127"/>
              <a:ea typeface="a타이틀고딕1" pitchFamily="18" charset="-127"/>
            </a:endParaRPr>
          </a:p>
          <a:p>
            <a:endParaRPr lang="en-US" altLang="ko-KR" sz="1600" dirty="0">
              <a:latin typeface="a타이틀고딕1" pitchFamily="18" charset="-127"/>
              <a:ea typeface="a타이틀고딕1" pitchFamily="18" charset="-127"/>
            </a:endParaRPr>
          </a:p>
          <a:p>
            <a:endParaRPr lang="en-US" altLang="ko-KR" sz="1600" dirty="0">
              <a:latin typeface="a타이틀고딕1" pitchFamily="18" charset="-127"/>
              <a:ea typeface="a타이틀고딕1" pitchFamily="18" charset="-127"/>
            </a:endParaRPr>
          </a:p>
          <a:p>
            <a:endParaRPr lang="en-US" altLang="ko-KR" sz="1600" dirty="0">
              <a:latin typeface="a타이틀고딕1" pitchFamily="18" charset="-127"/>
              <a:ea typeface="a타이틀고딕1" pitchFamily="18" charset="-127"/>
            </a:endParaRPr>
          </a:p>
          <a:p>
            <a:r>
              <a:rPr lang="en-US" altLang="ko-KR" dirty="0" smtClean="0">
                <a:latin typeface="a타이틀고딕1" pitchFamily="18" charset="-127"/>
                <a:ea typeface="a타이틀고딕1" pitchFamily="18" charset="-127"/>
              </a:rPr>
              <a:t>Notice </a:t>
            </a:r>
            <a:r>
              <a:rPr lang="en-US" altLang="ko-KR" sz="1600" dirty="0" smtClean="0">
                <a:latin typeface="a타이틀고딕1" pitchFamily="18" charset="-127"/>
                <a:ea typeface="a타이틀고딕1" pitchFamily="18" charset="-127"/>
              </a:rPr>
              <a:t>-&gt;</a:t>
            </a:r>
            <a:endParaRPr lang="en-US" altLang="ko-KR" sz="1600" dirty="0">
              <a:latin typeface="a타이틀고딕1" pitchFamily="18" charset="-127"/>
              <a:ea typeface="a타이틀고딕1" pitchFamily="18" charset="-127"/>
            </a:endParaRPr>
          </a:p>
          <a:p>
            <a:endParaRPr lang="en-US" altLang="ko-KR" sz="1600" dirty="0">
              <a:latin typeface="a타이틀고딕1" pitchFamily="18" charset="-127"/>
              <a:ea typeface="a타이틀고딕1" pitchFamily="18" charset="-127"/>
            </a:endParaRPr>
          </a:p>
          <a:p>
            <a:endParaRPr lang="en-US" altLang="ko-KR" sz="1600" dirty="0">
              <a:latin typeface="a타이틀고딕1" pitchFamily="18" charset="-127"/>
              <a:ea typeface="a타이틀고딕1" pitchFamily="18" charset="-127"/>
            </a:endParaRPr>
          </a:p>
          <a:p>
            <a:endParaRPr lang="en-US" altLang="ko-KR" sz="1600" dirty="0">
              <a:latin typeface="a타이틀고딕1" pitchFamily="18" charset="-127"/>
              <a:ea typeface="a타이틀고딕1" pitchFamily="18" charset="-127"/>
            </a:endParaRPr>
          </a:p>
          <a:p>
            <a:r>
              <a:rPr lang="en-US" altLang="ko-KR" sz="1600" dirty="0" smtClean="0">
                <a:latin typeface="a타이틀고딕1" pitchFamily="18" charset="-127"/>
                <a:ea typeface="a타이틀고딕1" pitchFamily="18" charset="-127"/>
              </a:rPr>
              <a:t>Footer -&gt;</a:t>
            </a:r>
            <a:endParaRPr lang="en-US" altLang="ko-KR" sz="1600" dirty="0">
              <a:latin typeface="a타이틀고딕1" pitchFamily="18" charset="-127"/>
              <a:ea typeface="a타이틀고딕1" pitchFamily="18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0710D8FB-0D01-409F-B3F5-87ADC0DA5A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5889" y="1994369"/>
            <a:ext cx="4807974" cy="635026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8B832277-0AC5-434B-A061-7BCD61F935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5886" y="2636899"/>
            <a:ext cx="4807974" cy="823325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AC2CA8C8-EFA5-4FDB-82BA-15672CCFA8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5886" y="3432574"/>
            <a:ext cx="4807974" cy="845495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68C03090-BA81-4E76-8E6D-128405B2C2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5886" y="4278069"/>
            <a:ext cx="4807974" cy="823324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DC316659-3D97-4BAB-9EA4-3B8A95E92A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75886" y="5095914"/>
            <a:ext cx="4807974" cy="1143267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CE54AA69-F07C-40B7-8229-FD20B8DA57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75886" y="1369267"/>
            <a:ext cx="4807974" cy="616398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1C308FA8-0871-486B-8C8A-D140D025A287}"/>
              </a:ext>
            </a:extLst>
          </p:cNvPr>
          <p:cNvSpPr txBox="1"/>
          <p:nvPr/>
        </p:nvSpPr>
        <p:spPr>
          <a:xfrm>
            <a:off x="619789" y="3117203"/>
            <a:ext cx="38203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a타이틀고딕1" pitchFamily="18" charset="-127"/>
                <a:ea typeface="a타이틀고딕2" pitchFamily="18" charset="-127"/>
              </a:rPr>
              <a:t>ONLY</a:t>
            </a:r>
          </a:p>
          <a:p>
            <a:pPr algn="ctr"/>
            <a:endParaRPr lang="en-US" altLang="ko-KR" sz="2400" b="1" dirty="0">
              <a:latin typeface="a타이틀고딕1" pitchFamily="18" charset="-127"/>
              <a:ea typeface="a타이틀고딕2" pitchFamily="18" charset="-127"/>
            </a:endParaRPr>
          </a:p>
          <a:p>
            <a:pPr algn="ctr"/>
            <a:r>
              <a:rPr lang="en-US" altLang="ko-KR" sz="2400" dirty="0">
                <a:solidFill>
                  <a:srgbClr val="002060"/>
                </a:solidFill>
                <a:latin typeface="a타이틀고딕1" pitchFamily="18" charset="-127"/>
                <a:ea typeface="a타이틀고딕2" pitchFamily="18" charset="-127"/>
              </a:rPr>
              <a:t>HTML</a:t>
            </a:r>
            <a:r>
              <a:rPr lang="en-US" altLang="ko-KR" sz="2400" dirty="0" smtClean="0">
                <a:solidFill>
                  <a:srgbClr val="002060"/>
                </a:solidFill>
                <a:latin typeface="a타이틀고딕1" pitchFamily="18" charset="-127"/>
                <a:ea typeface="a타이틀고딕2" pitchFamily="18" charset="-127"/>
              </a:rPr>
              <a:t>, CSS, JAVASCRIPT</a:t>
            </a:r>
            <a:endParaRPr lang="en-US" altLang="ko-KR" sz="2400" dirty="0">
              <a:solidFill>
                <a:srgbClr val="002060"/>
              </a:solidFill>
              <a:latin typeface="a타이틀고딕1" pitchFamily="18" charset="-127"/>
              <a:ea typeface="a타이틀고딕2" pitchFamily="18" charset="-127"/>
            </a:endParaRPr>
          </a:p>
          <a:p>
            <a:pPr algn="ctr"/>
            <a:r>
              <a:rPr lang="ko-KR" altLang="en-US" sz="2400" dirty="0">
                <a:latin typeface="a타이틀고딕1" pitchFamily="18" charset="-127"/>
                <a:ea typeface="a타이틀고딕2" pitchFamily="18" charset="-127"/>
              </a:rPr>
              <a:t> </a:t>
            </a:r>
            <a:endParaRPr lang="ko-KR" altLang="en-US" dirty="0">
              <a:latin typeface="a타이틀고딕1" pitchFamily="18" charset="-127"/>
              <a:ea typeface="a타이틀고딕1" pitchFamily="18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AE75F30-A69F-4EA1-81AB-C630D1D4B21B}"/>
              </a:ext>
            </a:extLst>
          </p:cNvPr>
          <p:cNvSpPr txBox="1"/>
          <p:nvPr/>
        </p:nvSpPr>
        <p:spPr>
          <a:xfrm>
            <a:off x="490137" y="6030212"/>
            <a:ext cx="42580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latin typeface="a타이틀고딕1" pitchFamily="18" charset="-127"/>
                <a:ea typeface="a타이틀고딕2" pitchFamily="18" charset="-127"/>
              </a:rPr>
              <a:t>코드가 너무 </a:t>
            </a:r>
            <a:r>
              <a:rPr lang="ko-KR" altLang="en-US" sz="1200" b="1" dirty="0" smtClean="0">
                <a:latin typeface="a타이틀고딕1" pitchFamily="18" charset="-127"/>
                <a:ea typeface="a타이틀고딕2" pitchFamily="18" charset="-127"/>
              </a:rPr>
              <a:t>방대하여 </a:t>
            </a:r>
            <a:r>
              <a:rPr lang="en-US" altLang="ko-KR" sz="1200" b="1" dirty="0" err="1" smtClean="0">
                <a:latin typeface="a타이틀고딕1" pitchFamily="18" charset="-127"/>
                <a:ea typeface="a타이틀고딕2" pitchFamily="18" charset="-127"/>
              </a:rPr>
              <a:t>Github</a:t>
            </a:r>
            <a:r>
              <a:rPr lang="ko-KR" altLang="en-US" sz="1200" b="1" dirty="0">
                <a:latin typeface="a타이틀고딕1" pitchFamily="18" charset="-127"/>
                <a:ea typeface="a타이틀고딕2" pitchFamily="18" charset="-127"/>
              </a:rPr>
              <a:t>에 저장</a:t>
            </a:r>
            <a:r>
              <a:rPr lang="en-US" altLang="ko-KR" sz="1200" b="1" dirty="0">
                <a:latin typeface="a타이틀고딕1" pitchFamily="18" charset="-127"/>
                <a:ea typeface="a타이틀고딕2" pitchFamily="18" charset="-127"/>
              </a:rPr>
              <a:t>~!</a:t>
            </a:r>
            <a:r>
              <a:rPr lang="ko-KR" altLang="en-US" sz="1200" dirty="0">
                <a:latin typeface="a타이틀고딕1" pitchFamily="18" charset="-127"/>
                <a:ea typeface="a타이틀고딕2" pitchFamily="18" charset="-127"/>
              </a:rPr>
              <a:t> </a:t>
            </a:r>
            <a:endParaRPr lang="ko-KR" altLang="en-US" sz="1200" dirty="0">
              <a:latin typeface="a타이틀고딕1" pitchFamily="18" charset="-127"/>
              <a:ea typeface="a타이틀고딕1" pitchFamily="18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F6DA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3</a:t>
            </a:r>
            <a:endParaRPr lang="ko-KR" altLang="en-US" sz="32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F6DA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2</a:t>
            </a:r>
            <a:endParaRPr lang="ko-KR" altLang="en-US" sz="32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000E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78514" y="335944"/>
            <a:ext cx="72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04</a:t>
            </a:r>
            <a:endParaRPr lang="ko-KR" altLang="en-US" sz="28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12662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/>
          <p:cNvGrpSpPr/>
          <p:nvPr/>
        </p:nvGrpSpPr>
        <p:grpSpPr>
          <a:xfrm>
            <a:off x="1188881" y="351819"/>
            <a:ext cx="1197764" cy="660429"/>
            <a:chOff x="1188881" y="351819"/>
            <a:chExt cx="1197764" cy="660429"/>
          </a:xfrm>
        </p:grpSpPr>
        <p:sp>
          <p:nvSpPr>
            <p:cNvPr id="8" name="TextBox 7"/>
            <p:cNvSpPr txBox="1"/>
            <p:nvPr/>
          </p:nvSpPr>
          <p:spPr>
            <a:xfrm>
              <a:off x="1188881" y="351819"/>
              <a:ext cx="104227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a타이틀고딕2" pitchFamily="18" charset="-127"/>
                  <a:ea typeface="a타이틀고딕2" pitchFamily="18" charset="-127"/>
                </a:rPr>
                <a:t>004 </a:t>
              </a:r>
              <a:r>
                <a:rPr lang="ko-KR" altLang="en-US" sz="1200" dirty="0">
                  <a:latin typeface="a타이틀고딕2" pitchFamily="18" charset="-127"/>
                  <a:ea typeface="a타이틀고딕2" pitchFamily="18" charset="-127"/>
                </a:rPr>
                <a:t>주요기능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188881" y="581361"/>
              <a:ext cx="119776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>
                  <a:latin typeface="a타이틀고딕2" pitchFamily="18" charset="-127"/>
                  <a:ea typeface="a타이틀고딕2" pitchFamily="18" charset="-127"/>
                </a:rPr>
                <a:t>소스코드</a:t>
              </a: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526902" y="1097303"/>
            <a:ext cx="58080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002060"/>
                </a:solidFill>
                <a:latin typeface="a타이틀고딕2" pitchFamily="18" charset="-127"/>
                <a:ea typeface="a타이틀고딕2" pitchFamily="18" charset="-127"/>
              </a:rPr>
              <a:t>메인 페이지 주요 </a:t>
            </a:r>
            <a:r>
              <a:rPr lang="en-US" altLang="ko-KR" sz="2400" dirty="0">
                <a:solidFill>
                  <a:srgbClr val="002060"/>
                </a:solidFill>
                <a:latin typeface="a타이틀고딕2" pitchFamily="18" charset="-127"/>
                <a:ea typeface="a타이틀고딕2" pitchFamily="18" charset="-127"/>
              </a:rPr>
              <a:t>Modal(</a:t>
            </a:r>
            <a:r>
              <a:rPr lang="ko-KR" altLang="en-US" sz="2400" dirty="0">
                <a:solidFill>
                  <a:srgbClr val="002060"/>
                </a:solidFill>
                <a:latin typeface="a타이틀고딕1" pitchFamily="18" charset="-127"/>
                <a:ea typeface="a타이틀고딕2" pitchFamily="18" charset="-127"/>
              </a:rPr>
              <a:t>회원가입 </a:t>
            </a:r>
            <a:r>
              <a:rPr lang="ko-KR" altLang="en-US" sz="2400" dirty="0" err="1">
                <a:solidFill>
                  <a:srgbClr val="002060"/>
                </a:solidFill>
                <a:latin typeface="a타이틀고딕1" pitchFamily="18" charset="-127"/>
                <a:ea typeface="a타이틀고딕2" pitchFamily="18" charset="-127"/>
              </a:rPr>
              <a:t>모달</a:t>
            </a:r>
            <a:r>
              <a:rPr lang="en-US" altLang="ko-KR" sz="2400" dirty="0">
                <a:solidFill>
                  <a:srgbClr val="002060"/>
                </a:solidFill>
                <a:latin typeface="a타이틀고딕1" pitchFamily="18" charset="-127"/>
                <a:ea typeface="a타이틀고딕2" pitchFamily="18" charset="-127"/>
              </a:rPr>
              <a:t>)</a:t>
            </a:r>
            <a:r>
              <a:rPr lang="en-US" altLang="ko-KR" sz="2400" dirty="0">
                <a:solidFill>
                  <a:srgbClr val="002060"/>
                </a:solidFill>
                <a:latin typeface="a타이틀고딕2" pitchFamily="18" charset="-127"/>
                <a:ea typeface="a타이틀고딕2" pitchFamily="18" charset="-127"/>
              </a:rPr>
              <a:t> </a:t>
            </a:r>
            <a:endParaRPr lang="ko-KR" altLang="en-US" sz="2400" dirty="0">
              <a:solidFill>
                <a:srgbClr val="002060"/>
              </a:solidFill>
              <a:latin typeface="a타이틀고딕1" pitchFamily="18" charset="-127"/>
              <a:ea typeface="a타이틀고딕1" pitchFamily="18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EC6CEE22-0F00-46E4-92B0-8080748EB1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520" y="1707483"/>
            <a:ext cx="5569098" cy="4831421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F6DA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3</a:t>
            </a:r>
            <a:endParaRPr lang="ko-KR" altLang="en-US" sz="32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F6DA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2</a:t>
            </a:r>
            <a:endParaRPr lang="ko-KR" altLang="en-US" sz="32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000E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78514" y="335944"/>
            <a:ext cx="72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04</a:t>
            </a:r>
            <a:endParaRPr lang="ko-KR" altLang="en-US" sz="28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759251E-EE20-4BC1-BA85-0F09F4410E43}"/>
              </a:ext>
            </a:extLst>
          </p:cNvPr>
          <p:cNvSpPr txBox="1"/>
          <p:nvPr/>
        </p:nvSpPr>
        <p:spPr>
          <a:xfrm>
            <a:off x="5889072" y="2439747"/>
            <a:ext cx="623705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a타이틀고딕1" pitchFamily="18" charset="-127"/>
                <a:ea typeface="a타이틀고딕2" pitchFamily="18" charset="-127"/>
              </a:rPr>
              <a:t>Modals </a:t>
            </a:r>
            <a:r>
              <a:rPr lang="ko-KR" altLang="en-US" sz="2400" b="1" dirty="0">
                <a:latin typeface="a타이틀고딕1" pitchFamily="18" charset="-127"/>
                <a:ea typeface="a타이틀고딕2" pitchFamily="18" charset="-127"/>
              </a:rPr>
              <a:t>활용한 </a:t>
            </a:r>
            <a:r>
              <a:rPr lang="en-US" altLang="ko-KR" sz="2400" b="1" dirty="0">
                <a:latin typeface="a타이틀고딕1" pitchFamily="18" charset="-127"/>
                <a:ea typeface="a타이틀고딕2" pitchFamily="18" charset="-127"/>
              </a:rPr>
              <a:t>UI</a:t>
            </a:r>
          </a:p>
          <a:p>
            <a:pPr algn="ctr"/>
            <a:endParaRPr lang="en-US" altLang="ko-KR" sz="2400" dirty="0">
              <a:solidFill>
                <a:srgbClr val="002060"/>
              </a:solidFill>
              <a:latin typeface="a타이틀고딕1" pitchFamily="18" charset="-127"/>
              <a:ea typeface="a타이틀고딕2" pitchFamily="18" charset="-127"/>
            </a:endParaRPr>
          </a:p>
          <a:p>
            <a:pPr algn="ctr"/>
            <a:r>
              <a:rPr lang="ko-KR" altLang="en-US" sz="2400" dirty="0">
                <a:solidFill>
                  <a:srgbClr val="002060"/>
                </a:solidFill>
                <a:latin typeface="a타이틀고딕1" pitchFamily="18" charset="-127"/>
                <a:ea typeface="a타이틀고딕2" pitchFamily="18" charset="-127"/>
              </a:rPr>
              <a:t> </a:t>
            </a:r>
            <a:r>
              <a:rPr lang="ko-KR" altLang="en-US" sz="2400" b="1" dirty="0">
                <a:solidFill>
                  <a:srgbClr val="002060"/>
                </a:solidFill>
                <a:latin typeface="a타이틀고딕1" pitchFamily="18" charset="-127"/>
                <a:ea typeface="a타이틀고딕2" pitchFamily="18" charset="-127"/>
              </a:rPr>
              <a:t>회원가입</a:t>
            </a:r>
            <a:r>
              <a:rPr lang="en-US" altLang="ko-KR" sz="2400" b="1" dirty="0">
                <a:solidFill>
                  <a:srgbClr val="002060"/>
                </a:solidFill>
                <a:latin typeface="a타이틀고딕1" pitchFamily="18" charset="-127"/>
                <a:ea typeface="a타이틀고딕2" pitchFamily="18" charset="-127"/>
              </a:rPr>
              <a:t>,</a:t>
            </a:r>
            <a:r>
              <a:rPr lang="ko-KR" altLang="en-US" sz="2400" b="1" dirty="0">
                <a:solidFill>
                  <a:srgbClr val="002060"/>
                </a:solidFill>
                <a:latin typeface="a타이틀고딕1" pitchFamily="18" charset="-127"/>
                <a:ea typeface="a타이틀고딕2" pitchFamily="18" charset="-127"/>
              </a:rPr>
              <a:t>로그인</a:t>
            </a:r>
            <a:r>
              <a:rPr lang="en-US" altLang="ko-KR" sz="2400" b="1" dirty="0">
                <a:solidFill>
                  <a:srgbClr val="002060"/>
                </a:solidFill>
                <a:latin typeface="a타이틀고딕1" pitchFamily="18" charset="-127"/>
                <a:ea typeface="a타이틀고딕2" pitchFamily="18" charset="-127"/>
              </a:rPr>
              <a:t>,</a:t>
            </a:r>
            <a:r>
              <a:rPr lang="ko-KR" altLang="en-US" sz="2400" b="1" dirty="0" err="1">
                <a:solidFill>
                  <a:srgbClr val="002060"/>
                </a:solidFill>
                <a:latin typeface="a타이틀고딕1" pitchFamily="18" charset="-127"/>
                <a:ea typeface="a타이틀고딕2" pitchFamily="18" charset="-127"/>
              </a:rPr>
              <a:t>아이디찾기</a:t>
            </a:r>
            <a:r>
              <a:rPr lang="en-US" altLang="ko-KR" sz="2400" b="1" dirty="0">
                <a:solidFill>
                  <a:srgbClr val="002060"/>
                </a:solidFill>
                <a:latin typeface="a타이틀고딕1" pitchFamily="18" charset="-127"/>
                <a:ea typeface="a타이틀고딕2" pitchFamily="18" charset="-127"/>
              </a:rPr>
              <a:t>,</a:t>
            </a:r>
            <a:r>
              <a:rPr lang="ko-KR" altLang="en-US" sz="2400" b="1" dirty="0">
                <a:solidFill>
                  <a:srgbClr val="002060"/>
                </a:solidFill>
                <a:latin typeface="a타이틀고딕1" pitchFamily="18" charset="-127"/>
                <a:ea typeface="a타이틀고딕2" pitchFamily="18" charset="-127"/>
              </a:rPr>
              <a:t>비밀번호 찾기   </a:t>
            </a:r>
            <a:endParaRPr lang="en-US" altLang="ko-KR" sz="2400" b="1" dirty="0">
              <a:solidFill>
                <a:srgbClr val="002060"/>
              </a:solidFill>
              <a:latin typeface="a타이틀고딕1" pitchFamily="18" charset="-127"/>
              <a:ea typeface="a타이틀고딕2" pitchFamily="18" charset="-127"/>
            </a:endParaRPr>
          </a:p>
          <a:p>
            <a:pPr algn="ctr"/>
            <a:r>
              <a:rPr lang="ko-KR" altLang="en-US" sz="2400" b="1" dirty="0">
                <a:solidFill>
                  <a:srgbClr val="002060"/>
                </a:solidFill>
                <a:latin typeface="a타이틀고딕1" pitchFamily="18" charset="-127"/>
                <a:ea typeface="a타이틀고딕2" pitchFamily="18" charset="-127"/>
              </a:rPr>
              <a:t>전부 </a:t>
            </a:r>
            <a:r>
              <a:rPr lang="en-US" altLang="ko-KR" sz="2400" b="1" dirty="0">
                <a:solidFill>
                  <a:srgbClr val="002060"/>
                </a:solidFill>
                <a:latin typeface="a타이틀고딕1" pitchFamily="18" charset="-127"/>
                <a:ea typeface="a타이틀고딕2" pitchFamily="18" charset="-127"/>
              </a:rPr>
              <a:t>Modal</a:t>
            </a:r>
            <a:r>
              <a:rPr lang="ko-KR" altLang="en-US" sz="2400" b="1" dirty="0">
                <a:solidFill>
                  <a:srgbClr val="002060"/>
                </a:solidFill>
                <a:latin typeface="a타이틀고딕1" pitchFamily="18" charset="-127"/>
                <a:ea typeface="a타이틀고딕2" pitchFamily="18" charset="-127"/>
              </a:rPr>
              <a:t>로 설계</a:t>
            </a:r>
            <a:endParaRPr lang="en-US" altLang="ko-KR" sz="2400" b="1" dirty="0">
              <a:solidFill>
                <a:srgbClr val="002060"/>
              </a:solidFill>
              <a:latin typeface="a타이틀고딕1" pitchFamily="18" charset="-127"/>
              <a:ea typeface="a타이틀고딕2" pitchFamily="18" charset="-127"/>
            </a:endParaRPr>
          </a:p>
          <a:p>
            <a:pPr algn="ctr"/>
            <a:r>
              <a:rPr lang="en-US" altLang="ko-KR" sz="2400" dirty="0">
                <a:solidFill>
                  <a:srgbClr val="002060"/>
                </a:solidFill>
                <a:latin typeface="a타이틀고딕1" pitchFamily="18" charset="-127"/>
                <a:ea typeface="a타이틀고딕2" pitchFamily="18" charset="-127"/>
              </a:rPr>
              <a:t>HTML,CSS 2</a:t>
            </a:r>
            <a:r>
              <a:rPr lang="ko-KR" altLang="en-US" sz="2400" dirty="0">
                <a:solidFill>
                  <a:srgbClr val="002060"/>
                </a:solidFill>
                <a:latin typeface="a타이틀고딕1" pitchFamily="18" charset="-127"/>
                <a:ea typeface="a타이틀고딕2" pitchFamily="18" charset="-127"/>
              </a:rPr>
              <a:t>가지를 이용하여 구성</a:t>
            </a:r>
            <a:endParaRPr lang="en-US" altLang="ko-KR" sz="2400" dirty="0">
              <a:solidFill>
                <a:srgbClr val="002060"/>
              </a:solidFill>
              <a:latin typeface="a타이틀고딕1" pitchFamily="18" charset="-127"/>
              <a:ea typeface="a타이틀고딕2" pitchFamily="18" charset="-127"/>
            </a:endParaRPr>
          </a:p>
          <a:p>
            <a:pPr algn="ctr"/>
            <a:r>
              <a:rPr lang="en-US" altLang="ko-KR" sz="2400" dirty="0">
                <a:solidFill>
                  <a:srgbClr val="002060"/>
                </a:solidFill>
                <a:latin typeface="a타이틀고딕1" pitchFamily="18" charset="-127"/>
                <a:ea typeface="a타이틀고딕2" pitchFamily="18" charset="-127"/>
              </a:rPr>
              <a:t> </a:t>
            </a:r>
            <a:r>
              <a:rPr lang="ko-KR" altLang="en-US" sz="2400" dirty="0">
                <a:solidFill>
                  <a:srgbClr val="002060"/>
                </a:solidFill>
                <a:latin typeface="a타이틀고딕1" pitchFamily="18" charset="-127"/>
                <a:ea typeface="a타이틀고딕2" pitchFamily="18" charset="-127"/>
              </a:rPr>
              <a:t>페이지를 더 만들 필요가 없어 유용하다</a:t>
            </a:r>
            <a:r>
              <a:rPr lang="en-US" altLang="ko-KR" sz="2400" dirty="0">
                <a:solidFill>
                  <a:srgbClr val="002060"/>
                </a:solidFill>
                <a:latin typeface="a타이틀고딕1" pitchFamily="18" charset="-127"/>
                <a:ea typeface="a타이틀고딕2" pitchFamily="18" charset="-127"/>
              </a:rPr>
              <a:t>.</a:t>
            </a:r>
          </a:p>
          <a:p>
            <a:pPr algn="ctr"/>
            <a:r>
              <a:rPr lang="en-US" altLang="ko-KR" sz="2400" dirty="0">
                <a:solidFill>
                  <a:srgbClr val="002060"/>
                </a:solidFill>
                <a:latin typeface="a타이틀고딕1" pitchFamily="18" charset="-127"/>
                <a:ea typeface="a타이틀고딕2" pitchFamily="18" charset="-127"/>
              </a:rPr>
              <a:t>(</a:t>
            </a:r>
            <a:r>
              <a:rPr lang="ko-KR" altLang="en-US" sz="2400" dirty="0">
                <a:solidFill>
                  <a:srgbClr val="002060"/>
                </a:solidFill>
                <a:latin typeface="a타이틀고딕1" pitchFamily="18" charset="-127"/>
                <a:ea typeface="a타이틀고딕2" pitchFamily="18" charset="-127"/>
              </a:rPr>
              <a:t>이미지</a:t>
            </a:r>
            <a:r>
              <a:rPr lang="en-US" altLang="ko-KR" sz="2400" dirty="0">
                <a:solidFill>
                  <a:srgbClr val="002060"/>
                </a:solidFill>
                <a:latin typeface="a타이틀고딕1" pitchFamily="18" charset="-127"/>
                <a:ea typeface="a타이틀고딕2" pitchFamily="18" charset="-127"/>
              </a:rPr>
              <a:t>+</a:t>
            </a:r>
            <a:r>
              <a:rPr lang="ko-KR" altLang="en-US" sz="2400" dirty="0">
                <a:solidFill>
                  <a:srgbClr val="002060"/>
                </a:solidFill>
                <a:latin typeface="a타이틀고딕1" pitchFamily="18" charset="-127"/>
                <a:ea typeface="a타이틀고딕2" pitchFamily="18" charset="-127"/>
              </a:rPr>
              <a:t>코드</a:t>
            </a:r>
            <a:r>
              <a:rPr lang="en-US" altLang="ko-KR" sz="2400" dirty="0">
                <a:solidFill>
                  <a:srgbClr val="002060"/>
                </a:solidFill>
                <a:latin typeface="a타이틀고딕1" pitchFamily="18" charset="-127"/>
                <a:ea typeface="a타이틀고딕2" pitchFamily="18" charset="-127"/>
              </a:rPr>
              <a:t>)</a:t>
            </a:r>
            <a:r>
              <a:rPr lang="ko-KR" altLang="en-US" sz="2400" dirty="0">
                <a:solidFill>
                  <a:srgbClr val="002060"/>
                </a:solidFill>
                <a:latin typeface="a타이틀고딕1" pitchFamily="18" charset="-127"/>
                <a:ea typeface="a타이틀고딕2" pitchFamily="18" charset="-127"/>
              </a:rPr>
              <a:t> </a:t>
            </a:r>
            <a:endParaRPr lang="en-US" altLang="ko-KR" sz="2400" dirty="0">
              <a:solidFill>
                <a:srgbClr val="002060"/>
              </a:solidFill>
              <a:latin typeface="a타이틀고딕1" pitchFamily="18" charset="-127"/>
              <a:ea typeface="a타이틀고딕2" pitchFamily="18" charset="-127"/>
            </a:endParaRPr>
          </a:p>
          <a:p>
            <a:pPr algn="ctr"/>
            <a:endParaRPr lang="en-US" altLang="ko-KR" sz="2400" dirty="0">
              <a:solidFill>
                <a:srgbClr val="002060"/>
              </a:solidFill>
              <a:latin typeface="a타이틀고딕1" pitchFamily="18" charset="-127"/>
              <a:ea typeface="a타이틀고딕2" pitchFamily="18" charset="-127"/>
            </a:endParaRPr>
          </a:p>
          <a:p>
            <a:pPr algn="ctr"/>
            <a:r>
              <a:rPr lang="ko-KR" altLang="en-US" sz="2400" dirty="0">
                <a:latin typeface="a타이틀고딕1" pitchFamily="18" charset="-127"/>
                <a:ea typeface="a타이틀고딕2" pitchFamily="18" charset="-127"/>
              </a:rPr>
              <a:t> </a:t>
            </a:r>
            <a:endParaRPr lang="ko-KR" altLang="en-US" dirty="0">
              <a:latin typeface="a타이틀고딕1" pitchFamily="18" charset="-127"/>
              <a:ea typeface="a타이틀고딕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57787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/>
          <p:cNvGrpSpPr/>
          <p:nvPr/>
        </p:nvGrpSpPr>
        <p:grpSpPr>
          <a:xfrm>
            <a:off x="1188881" y="351819"/>
            <a:ext cx="1197764" cy="660429"/>
            <a:chOff x="1188881" y="351819"/>
            <a:chExt cx="1197764" cy="660429"/>
          </a:xfrm>
        </p:grpSpPr>
        <p:sp>
          <p:nvSpPr>
            <p:cNvPr id="8" name="TextBox 7"/>
            <p:cNvSpPr txBox="1"/>
            <p:nvPr/>
          </p:nvSpPr>
          <p:spPr>
            <a:xfrm>
              <a:off x="1188881" y="351819"/>
              <a:ext cx="104227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a타이틀고딕2" pitchFamily="18" charset="-127"/>
                  <a:ea typeface="a타이틀고딕2" pitchFamily="18" charset="-127"/>
                </a:rPr>
                <a:t>004 </a:t>
              </a:r>
              <a:r>
                <a:rPr lang="ko-KR" altLang="en-US" sz="1200" dirty="0">
                  <a:latin typeface="a타이틀고딕2" pitchFamily="18" charset="-127"/>
                  <a:ea typeface="a타이틀고딕2" pitchFamily="18" charset="-127"/>
                </a:rPr>
                <a:t>주요기능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188881" y="581361"/>
              <a:ext cx="119776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>
                  <a:latin typeface="a타이틀고딕2" pitchFamily="18" charset="-127"/>
                  <a:ea typeface="a타이틀고딕2" pitchFamily="18" charset="-127"/>
                </a:rPr>
                <a:t>소스코드</a:t>
              </a: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526902" y="1097303"/>
            <a:ext cx="64828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002060"/>
                </a:solidFill>
                <a:latin typeface="a타이틀고딕2" pitchFamily="18" charset="-127"/>
                <a:ea typeface="a타이틀고딕2" pitchFamily="18" charset="-127"/>
              </a:rPr>
              <a:t>메인 페이지 주요 </a:t>
            </a:r>
            <a:r>
              <a:rPr lang="en-US" altLang="ko-KR" sz="2400" dirty="0">
                <a:solidFill>
                  <a:srgbClr val="002060"/>
                </a:solidFill>
                <a:latin typeface="a타이틀고딕2" pitchFamily="18" charset="-127"/>
                <a:ea typeface="a타이틀고딕2" pitchFamily="18" charset="-127"/>
              </a:rPr>
              <a:t>Modal(</a:t>
            </a:r>
            <a:r>
              <a:rPr lang="ko-KR" altLang="en-US" sz="2400" dirty="0">
                <a:solidFill>
                  <a:srgbClr val="002060"/>
                </a:solidFill>
                <a:latin typeface="a타이틀고딕1" pitchFamily="18" charset="-127"/>
                <a:ea typeface="a타이틀고딕2" pitchFamily="18" charset="-127"/>
              </a:rPr>
              <a:t>회원가입 </a:t>
            </a:r>
            <a:r>
              <a:rPr lang="ko-KR" altLang="en-US" sz="2400" dirty="0" err="1">
                <a:solidFill>
                  <a:srgbClr val="002060"/>
                </a:solidFill>
                <a:latin typeface="a타이틀고딕1" pitchFamily="18" charset="-127"/>
                <a:ea typeface="a타이틀고딕2" pitchFamily="18" charset="-127"/>
              </a:rPr>
              <a:t>모달</a:t>
            </a:r>
            <a:r>
              <a:rPr lang="en-US" altLang="ko-KR" sz="2400" dirty="0">
                <a:solidFill>
                  <a:srgbClr val="002060"/>
                </a:solidFill>
                <a:latin typeface="a타이틀고딕1" pitchFamily="18" charset="-127"/>
                <a:ea typeface="a타이틀고딕2" pitchFamily="18" charset="-127"/>
              </a:rPr>
              <a:t>) </a:t>
            </a:r>
            <a:r>
              <a:rPr lang="ko-KR" altLang="en-US" sz="2400" dirty="0" smtClean="0">
                <a:solidFill>
                  <a:srgbClr val="002060"/>
                </a:solidFill>
                <a:latin typeface="a타이틀고딕1" pitchFamily="18" charset="-127"/>
                <a:ea typeface="a타이틀고딕2" pitchFamily="18" charset="-127"/>
              </a:rPr>
              <a:t>소스코드</a:t>
            </a:r>
            <a:r>
              <a:rPr lang="en-US" altLang="ko-KR" sz="2400" dirty="0" smtClean="0">
                <a:solidFill>
                  <a:srgbClr val="002060"/>
                </a:solidFill>
                <a:latin typeface="a타이틀고딕2" pitchFamily="18" charset="-127"/>
                <a:ea typeface="a타이틀고딕2" pitchFamily="18" charset="-127"/>
              </a:rPr>
              <a:t> </a:t>
            </a:r>
            <a:endParaRPr lang="ko-KR" altLang="en-US" sz="2400" dirty="0">
              <a:solidFill>
                <a:srgbClr val="002060"/>
              </a:solidFill>
              <a:latin typeface="a타이틀고딕1" pitchFamily="18" charset="-127"/>
              <a:ea typeface="a타이틀고딕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D14AE0E-C4A2-47A3-A8E5-940CA2FD5F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1721"/>
          <a:stretch/>
        </p:blipFill>
        <p:spPr>
          <a:xfrm>
            <a:off x="684988" y="1577618"/>
            <a:ext cx="10822024" cy="5035834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F6DA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3</a:t>
            </a:r>
            <a:endParaRPr lang="ko-KR" altLang="en-US" sz="32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F6DA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2</a:t>
            </a:r>
            <a:endParaRPr lang="ko-KR" altLang="en-US" sz="32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000E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78514" y="335944"/>
            <a:ext cx="72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04</a:t>
            </a:r>
            <a:endParaRPr lang="ko-KR" altLang="en-US" sz="28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47190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/>
          <p:cNvGrpSpPr/>
          <p:nvPr/>
        </p:nvGrpSpPr>
        <p:grpSpPr>
          <a:xfrm>
            <a:off x="1188881" y="351819"/>
            <a:ext cx="1197764" cy="660429"/>
            <a:chOff x="1188881" y="351819"/>
            <a:chExt cx="1197764" cy="660429"/>
          </a:xfrm>
        </p:grpSpPr>
        <p:sp>
          <p:nvSpPr>
            <p:cNvPr id="8" name="TextBox 7"/>
            <p:cNvSpPr txBox="1"/>
            <p:nvPr/>
          </p:nvSpPr>
          <p:spPr>
            <a:xfrm>
              <a:off x="1188881" y="351819"/>
              <a:ext cx="104227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a타이틀고딕2" pitchFamily="18" charset="-127"/>
                  <a:ea typeface="a타이틀고딕2" pitchFamily="18" charset="-127"/>
                </a:rPr>
                <a:t>004 </a:t>
              </a:r>
              <a:r>
                <a:rPr lang="ko-KR" altLang="en-US" sz="1200" dirty="0">
                  <a:latin typeface="a타이틀고딕2" pitchFamily="18" charset="-127"/>
                  <a:ea typeface="a타이틀고딕2" pitchFamily="18" charset="-127"/>
                </a:rPr>
                <a:t>주요기능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188881" y="581361"/>
              <a:ext cx="119776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>
                  <a:latin typeface="a타이틀고딕2" pitchFamily="18" charset="-127"/>
                  <a:ea typeface="a타이틀고딕2" pitchFamily="18" charset="-127"/>
                </a:rPr>
                <a:t>소스코드</a:t>
              </a: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526902" y="1097303"/>
            <a:ext cx="7381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rgbClr val="002060"/>
                </a:solidFill>
                <a:latin typeface="a타이틀고딕1" pitchFamily="18" charset="-127"/>
                <a:ea typeface="a타이틀고딕1" pitchFamily="18" charset="-127"/>
              </a:rPr>
              <a:t>회원가입 시 </a:t>
            </a:r>
            <a:r>
              <a:rPr lang="en-US" altLang="ko-KR" sz="2400" dirty="0" smtClean="0">
                <a:solidFill>
                  <a:srgbClr val="002060"/>
                </a:solidFill>
                <a:latin typeface="a타이틀고딕1" pitchFamily="18" charset="-127"/>
                <a:ea typeface="a타이틀고딕1" pitchFamily="18" charset="-127"/>
              </a:rPr>
              <a:t>Backend</a:t>
            </a:r>
            <a:r>
              <a:rPr lang="ko-KR" altLang="en-US" sz="2400" dirty="0" smtClean="0">
                <a:solidFill>
                  <a:srgbClr val="002060"/>
                </a:solidFill>
                <a:latin typeface="a타이틀고딕1" pitchFamily="18" charset="-127"/>
                <a:ea typeface="a타이틀고딕1" pitchFamily="18" charset="-127"/>
              </a:rPr>
              <a:t>처리 과정</a:t>
            </a:r>
            <a:r>
              <a:rPr lang="en-US" altLang="ko-KR" sz="2400" dirty="0" smtClean="0">
                <a:solidFill>
                  <a:srgbClr val="002060"/>
                </a:solidFill>
                <a:latin typeface="a타이틀고딕1" pitchFamily="18" charset="-127"/>
                <a:ea typeface="a타이틀고딕1" pitchFamily="18" charset="-127"/>
              </a:rPr>
              <a:t>(※</a:t>
            </a:r>
            <a:r>
              <a:rPr lang="ko-KR" altLang="en-US" sz="2400" dirty="0" smtClean="0">
                <a:solidFill>
                  <a:srgbClr val="002060"/>
                </a:solidFill>
                <a:latin typeface="a타이틀고딕1" pitchFamily="18" charset="-127"/>
                <a:ea typeface="a타이틀고딕1" pitchFamily="18" charset="-127"/>
              </a:rPr>
              <a:t>모든 과정이 동일하다</a:t>
            </a:r>
            <a:r>
              <a:rPr lang="en-US" altLang="ko-KR" sz="2400" dirty="0" smtClean="0">
                <a:solidFill>
                  <a:srgbClr val="002060"/>
                </a:solidFill>
                <a:latin typeface="a타이틀고딕1" pitchFamily="18" charset="-127"/>
                <a:ea typeface="a타이틀고딕1" pitchFamily="18" charset="-127"/>
              </a:rPr>
              <a:t>)</a:t>
            </a:r>
            <a:r>
              <a:rPr lang="ko-KR" altLang="en-US" sz="2400" dirty="0" smtClean="0">
                <a:solidFill>
                  <a:srgbClr val="002060"/>
                </a:solidFill>
                <a:latin typeface="a타이틀고딕1" pitchFamily="18" charset="-127"/>
                <a:ea typeface="a타이틀고딕1" pitchFamily="18" charset="-127"/>
              </a:rPr>
              <a:t> </a:t>
            </a:r>
            <a:endParaRPr lang="ko-KR" altLang="en-US" sz="2400" dirty="0">
              <a:solidFill>
                <a:srgbClr val="002060"/>
              </a:solidFill>
              <a:latin typeface="a타이틀고딕1" pitchFamily="18" charset="-127"/>
              <a:ea typeface="a타이틀고딕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F6DA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3</a:t>
            </a:r>
            <a:endParaRPr lang="ko-KR" altLang="en-US" sz="32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F6DA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2</a:t>
            </a:r>
            <a:endParaRPr lang="ko-KR" altLang="en-US" sz="32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000E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78514" y="335944"/>
            <a:ext cx="72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04</a:t>
            </a:r>
            <a:endParaRPr lang="ko-KR" altLang="en-US" sz="28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902" y="1974187"/>
            <a:ext cx="10507363" cy="42974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902" y="3059994"/>
            <a:ext cx="5892873" cy="1518021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700" y="5291228"/>
            <a:ext cx="6961916" cy="1456375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526902" y="1571742"/>
            <a:ext cx="1704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1. Repository</a:t>
            </a:r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490138" y="2690662"/>
            <a:ext cx="1704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2. Service</a:t>
            </a:r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490138" y="4884308"/>
            <a:ext cx="1704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3. Controller</a:t>
            </a:r>
            <a:endParaRPr lang="ko-KR" altLang="en-US" dirty="0"/>
          </a:p>
        </p:txBody>
      </p:sp>
      <p:sp>
        <p:nvSpPr>
          <p:cNvPr id="21" name="아래쪽 화살표 20"/>
          <p:cNvSpPr/>
          <p:nvPr/>
        </p:nvSpPr>
        <p:spPr>
          <a:xfrm>
            <a:off x="3594970" y="2517732"/>
            <a:ext cx="237994" cy="357596"/>
          </a:xfrm>
          <a:prstGeom prst="downArrow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2" name="아래쪽 화살표 21"/>
          <p:cNvSpPr/>
          <p:nvPr/>
        </p:nvSpPr>
        <p:spPr>
          <a:xfrm>
            <a:off x="3594970" y="4755823"/>
            <a:ext cx="237994" cy="357596"/>
          </a:xfrm>
          <a:prstGeom prst="downArrow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4048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/>
          <p:cNvGrpSpPr/>
          <p:nvPr/>
        </p:nvGrpSpPr>
        <p:grpSpPr>
          <a:xfrm>
            <a:off x="1188881" y="351819"/>
            <a:ext cx="1197764" cy="660429"/>
            <a:chOff x="1188881" y="351819"/>
            <a:chExt cx="1197764" cy="660429"/>
          </a:xfrm>
        </p:grpSpPr>
        <p:sp>
          <p:nvSpPr>
            <p:cNvPr id="8" name="TextBox 7"/>
            <p:cNvSpPr txBox="1"/>
            <p:nvPr/>
          </p:nvSpPr>
          <p:spPr>
            <a:xfrm>
              <a:off x="1188881" y="351819"/>
              <a:ext cx="104227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a타이틀고딕2" pitchFamily="18" charset="-127"/>
                  <a:ea typeface="a타이틀고딕2" pitchFamily="18" charset="-127"/>
                </a:rPr>
                <a:t>004 </a:t>
              </a:r>
              <a:r>
                <a:rPr lang="ko-KR" altLang="en-US" sz="1200" dirty="0">
                  <a:latin typeface="a타이틀고딕2" pitchFamily="18" charset="-127"/>
                  <a:ea typeface="a타이틀고딕2" pitchFamily="18" charset="-127"/>
                </a:rPr>
                <a:t>주요기능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188881" y="581361"/>
              <a:ext cx="119776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>
                  <a:latin typeface="a타이틀고딕2" pitchFamily="18" charset="-127"/>
                  <a:ea typeface="a타이틀고딕2" pitchFamily="18" charset="-127"/>
                </a:rPr>
                <a:t>소스코드</a:t>
              </a:r>
            </a:p>
          </p:txBody>
        </p:sp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D889B5CD-561D-422E-A474-57FBC2B4B2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568" y="1836426"/>
            <a:ext cx="5605862" cy="4346791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F6DA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3</a:t>
            </a:r>
            <a:endParaRPr lang="ko-KR" altLang="en-US" sz="32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F6DA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2</a:t>
            </a:r>
            <a:endParaRPr lang="ko-KR" altLang="en-US" sz="32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000E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78514" y="335944"/>
            <a:ext cx="72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04</a:t>
            </a:r>
            <a:endParaRPr lang="ko-KR" altLang="en-US" sz="28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26902" y="1097303"/>
            <a:ext cx="50064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002060"/>
                </a:solidFill>
                <a:latin typeface="a타이틀고딕2" pitchFamily="18" charset="-127"/>
                <a:ea typeface="a타이틀고딕2" pitchFamily="18" charset="-127"/>
              </a:rPr>
              <a:t>메인 페이지 주요 </a:t>
            </a:r>
            <a:r>
              <a:rPr lang="en-US" altLang="ko-KR" sz="2400" dirty="0">
                <a:solidFill>
                  <a:srgbClr val="002060"/>
                </a:solidFill>
                <a:latin typeface="a타이틀고딕2" pitchFamily="18" charset="-127"/>
                <a:ea typeface="a타이틀고딕2" pitchFamily="18" charset="-127"/>
              </a:rPr>
              <a:t>Modal(</a:t>
            </a:r>
            <a:r>
              <a:rPr lang="ko-KR" altLang="en-US" sz="2400" dirty="0">
                <a:solidFill>
                  <a:srgbClr val="002060"/>
                </a:solidFill>
                <a:latin typeface="a타이틀고딕2" pitchFamily="18" charset="-127"/>
                <a:ea typeface="a타이틀고딕2" pitchFamily="18" charset="-127"/>
              </a:rPr>
              <a:t>로그인</a:t>
            </a:r>
            <a:r>
              <a:rPr lang="ko-KR" altLang="en-US" sz="2400" dirty="0">
                <a:solidFill>
                  <a:srgbClr val="002060"/>
                </a:solidFill>
                <a:latin typeface="a타이틀고딕1" pitchFamily="18" charset="-127"/>
                <a:ea typeface="a타이틀고딕2" pitchFamily="18" charset="-127"/>
              </a:rPr>
              <a:t> </a:t>
            </a:r>
            <a:r>
              <a:rPr lang="ko-KR" altLang="en-US" sz="2400" dirty="0" err="1">
                <a:solidFill>
                  <a:srgbClr val="002060"/>
                </a:solidFill>
                <a:latin typeface="a타이틀고딕1" pitchFamily="18" charset="-127"/>
                <a:ea typeface="a타이틀고딕2" pitchFamily="18" charset="-127"/>
              </a:rPr>
              <a:t>모달</a:t>
            </a:r>
            <a:r>
              <a:rPr lang="en-US" altLang="ko-KR" sz="2400" dirty="0">
                <a:solidFill>
                  <a:srgbClr val="002060"/>
                </a:solidFill>
                <a:latin typeface="a타이틀고딕1" pitchFamily="18" charset="-127"/>
                <a:ea typeface="a타이틀고딕2" pitchFamily="18" charset="-127"/>
              </a:rPr>
              <a:t>)</a:t>
            </a:r>
            <a:r>
              <a:rPr lang="en-US" altLang="ko-KR" sz="2400" dirty="0">
                <a:solidFill>
                  <a:srgbClr val="002060"/>
                </a:solidFill>
                <a:latin typeface="a타이틀고딕2" pitchFamily="18" charset="-127"/>
                <a:ea typeface="a타이틀고딕2" pitchFamily="18" charset="-127"/>
              </a:rPr>
              <a:t> </a:t>
            </a:r>
            <a:endParaRPr lang="ko-KR" altLang="en-US" sz="2400" dirty="0">
              <a:solidFill>
                <a:srgbClr val="002060"/>
              </a:solidFill>
              <a:latin typeface="a타이틀고딕1" pitchFamily="18" charset="-127"/>
              <a:ea typeface="a타이틀고딕1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A37F0AE-832C-4A37-9F22-3E5F1D8E2BF6}"/>
              </a:ext>
            </a:extLst>
          </p:cNvPr>
          <p:cNvSpPr txBox="1"/>
          <p:nvPr/>
        </p:nvSpPr>
        <p:spPr>
          <a:xfrm>
            <a:off x="5889072" y="2439747"/>
            <a:ext cx="623705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a타이틀고딕1" pitchFamily="18" charset="-127"/>
                <a:ea typeface="a타이틀고딕2" pitchFamily="18" charset="-127"/>
              </a:rPr>
              <a:t>Modals </a:t>
            </a:r>
            <a:r>
              <a:rPr lang="ko-KR" altLang="en-US" sz="2400" b="1" dirty="0">
                <a:latin typeface="a타이틀고딕1" pitchFamily="18" charset="-127"/>
                <a:ea typeface="a타이틀고딕2" pitchFamily="18" charset="-127"/>
              </a:rPr>
              <a:t>활용한 </a:t>
            </a:r>
            <a:r>
              <a:rPr lang="en-US" altLang="ko-KR" sz="2400" b="1" dirty="0">
                <a:latin typeface="a타이틀고딕1" pitchFamily="18" charset="-127"/>
                <a:ea typeface="a타이틀고딕2" pitchFamily="18" charset="-127"/>
              </a:rPr>
              <a:t>UI</a:t>
            </a:r>
          </a:p>
          <a:p>
            <a:pPr algn="ctr"/>
            <a:endParaRPr lang="en-US" altLang="ko-KR" sz="2400" dirty="0">
              <a:solidFill>
                <a:srgbClr val="002060"/>
              </a:solidFill>
              <a:latin typeface="a타이틀고딕1" pitchFamily="18" charset="-127"/>
              <a:ea typeface="a타이틀고딕2" pitchFamily="18" charset="-127"/>
            </a:endParaRPr>
          </a:p>
          <a:p>
            <a:pPr algn="ctr"/>
            <a:r>
              <a:rPr lang="en-US" altLang="ko-KR" sz="2400" dirty="0">
                <a:solidFill>
                  <a:srgbClr val="002060"/>
                </a:solidFill>
                <a:latin typeface="a타이틀고딕1" pitchFamily="18" charset="-127"/>
                <a:ea typeface="a타이틀고딕2" pitchFamily="18" charset="-127"/>
              </a:rPr>
              <a:t>Form </a:t>
            </a:r>
            <a:r>
              <a:rPr lang="ko-KR" altLang="en-US" sz="2400" dirty="0">
                <a:solidFill>
                  <a:srgbClr val="002060"/>
                </a:solidFill>
                <a:latin typeface="a타이틀고딕1" pitchFamily="18" charset="-127"/>
                <a:ea typeface="a타이틀고딕2" pitchFamily="18" charset="-127"/>
              </a:rPr>
              <a:t>형식으로 만들었고 </a:t>
            </a:r>
            <a:r>
              <a:rPr lang="en-US" altLang="ko-KR" sz="2400" dirty="0">
                <a:solidFill>
                  <a:srgbClr val="002060"/>
                </a:solidFill>
                <a:latin typeface="a타이틀고딕1" pitchFamily="18" charset="-127"/>
                <a:ea typeface="a타이틀고딕2" pitchFamily="18" charset="-127"/>
              </a:rPr>
              <a:t>Security </a:t>
            </a:r>
            <a:r>
              <a:rPr lang="ko-KR" altLang="en-US" sz="2400" dirty="0">
                <a:solidFill>
                  <a:srgbClr val="002060"/>
                </a:solidFill>
                <a:latin typeface="a타이틀고딕1" pitchFamily="18" charset="-127"/>
                <a:ea typeface="a타이틀고딕2" pitchFamily="18" charset="-127"/>
              </a:rPr>
              <a:t>적용</a:t>
            </a:r>
            <a:endParaRPr lang="en-US" altLang="ko-KR" sz="2400" dirty="0">
              <a:solidFill>
                <a:srgbClr val="002060"/>
              </a:solidFill>
              <a:latin typeface="a타이틀고딕1" pitchFamily="18" charset="-127"/>
              <a:ea typeface="a타이틀고딕2" pitchFamily="18" charset="-127"/>
            </a:endParaRPr>
          </a:p>
          <a:p>
            <a:pPr algn="ctr"/>
            <a:r>
              <a:rPr lang="ko-KR" altLang="en-US" sz="2400" dirty="0">
                <a:solidFill>
                  <a:srgbClr val="002060"/>
                </a:solidFill>
                <a:latin typeface="a타이틀고딕1" pitchFamily="18" charset="-127"/>
                <a:ea typeface="a타이틀고딕2" pitchFamily="18" charset="-127"/>
              </a:rPr>
              <a:t>하여 보안성을 높였다</a:t>
            </a:r>
            <a:r>
              <a:rPr lang="en-US" altLang="ko-KR" sz="2400" dirty="0">
                <a:solidFill>
                  <a:srgbClr val="002060"/>
                </a:solidFill>
                <a:latin typeface="a타이틀고딕1" pitchFamily="18" charset="-127"/>
                <a:ea typeface="a타이틀고딕2" pitchFamily="18" charset="-127"/>
              </a:rPr>
              <a:t>. </a:t>
            </a:r>
            <a:r>
              <a:rPr lang="ko-KR" altLang="en-US" sz="2400" dirty="0">
                <a:solidFill>
                  <a:srgbClr val="002060"/>
                </a:solidFill>
                <a:latin typeface="a타이틀고딕1" pitchFamily="18" charset="-127"/>
                <a:ea typeface="a타이틀고딕2" pitchFamily="18" charset="-127"/>
              </a:rPr>
              <a:t>그리고 회원가입</a:t>
            </a:r>
            <a:r>
              <a:rPr lang="en-US" altLang="ko-KR" sz="2400" dirty="0">
                <a:solidFill>
                  <a:srgbClr val="002060"/>
                </a:solidFill>
                <a:latin typeface="a타이틀고딕1" pitchFamily="18" charset="-127"/>
                <a:ea typeface="a타이틀고딕2" pitchFamily="18" charset="-127"/>
              </a:rPr>
              <a:t>,</a:t>
            </a:r>
          </a:p>
          <a:p>
            <a:pPr algn="ctr"/>
            <a:r>
              <a:rPr lang="ko-KR" altLang="en-US" sz="2400" dirty="0">
                <a:solidFill>
                  <a:srgbClr val="002060"/>
                </a:solidFill>
                <a:latin typeface="a타이틀고딕1" pitchFamily="18" charset="-127"/>
                <a:ea typeface="a타이틀고딕2" pitchFamily="18" charset="-127"/>
              </a:rPr>
              <a:t>아이디 찾기</a:t>
            </a:r>
            <a:r>
              <a:rPr lang="en-US" altLang="ko-KR" sz="2400" dirty="0">
                <a:solidFill>
                  <a:srgbClr val="002060"/>
                </a:solidFill>
                <a:latin typeface="a타이틀고딕1" pitchFamily="18" charset="-127"/>
                <a:ea typeface="a타이틀고딕2" pitchFamily="18" charset="-127"/>
              </a:rPr>
              <a:t>, </a:t>
            </a:r>
            <a:r>
              <a:rPr lang="ko-KR" altLang="en-US" sz="2400" dirty="0">
                <a:solidFill>
                  <a:srgbClr val="002060"/>
                </a:solidFill>
                <a:latin typeface="a타이틀고딕1" pitchFamily="18" charset="-127"/>
                <a:ea typeface="a타이틀고딕2" pitchFamily="18" charset="-127"/>
              </a:rPr>
              <a:t>비밀번호 찾기를 하단에 </a:t>
            </a:r>
            <a:endParaRPr lang="en-US" altLang="ko-KR" sz="2400" dirty="0">
              <a:solidFill>
                <a:srgbClr val="002060"/>
              </a:solidFill>
              <a:latin typeface="a타이틀고딕1" pitchFamily="18" charset="-127"/>
              <a:ea typeface="a타이틀고딕2" pitchFamily="18" charset="-127"/>
            </a:endParaRPr>
          </a:p>
          <a:p>
            <a:pPr algn="ctr"/>
            <a:r>
              <a:rPr lang="ko-KR" altLang="en-US" sz="2400" dirty="0">
                <a:solidFill>
                  <a:srgbClr val="002060"/>
                </a:solidFill>
                <a:latin typeface="a타이틀고딕1" pitchFamily="18" charset="-127"/>
                <a:ea typeface="a타이틀고딕2" pitchFamily="18" charset="-127"/>
              </a:rPr>
              <a:t>추가 하여 사용자들이 이용하기 쉽게</a:t>
            </a:r>
            <a:endParaRPr lang="en-US" altLang="ko-KR" sz="2400" dirty="0">
              <a:solidFill>
                <a:srgbClr val="002060"/>
              </a:solidFill>
              <a:latin typeface="a타이틀고딕1" pitchFamily="18" charset="-127"/>
              <a:ea typeface="a타이틀고딕2" pitchFamily="18" charset="-127"/>
            </a:endParaRPr>
          </a:p>
          <a:p>
            <a:pPr algn="ctr"/>
            <a:r>
              <a:rPr lang="ko-KR" altLang="en-US" sz="2400" dirty="0">
                <a:solidFill>
                  <a:srgbClr val="002060"/>
                </a:solidFill>
                <a:latin typeface="a타이틀고딕1" pitchFamily="18" charset="-127"/>
                <a:ea typeface="a타이틀고딕2" pitchFamily="18" charset="-127"/>
              </a:rPr>
              <a:t>설계하였다</a:t>
            </a:r>
            <a:r>
              <a:rPr lang="en-US" altLang="ko-KR" sz="2400" dirty="0">
                <a:solidFill>
                  <a:srgbClr val="002060"/>
                </a:solidFill>
                <a:latin typeface="a타이틀고딕1" pitchFamily="18" charset="-127"/>
                <a:ea typeface="a타이틀고딕2" pitchFamily="18" charset="-127"/>
              </a:rPr>
              <a:t>.</a:t>
            </a:r>
          </a:p>
          <a:p>
            <a:pPr algn="ctr"/>
            <a:r>
              <a:rPr lang="ko-KR" altLang="en-US" sz="2400" dirty="0">
                <a:latin typeface="a타이틀고딕1" pitchFamily="18" charset="-127"/>
                <a:ea typeface="a타이틀고딕2" pitchFamily="18" charset="-127"/>
              </a:rPr>
              <a:t> </a:t>
            </a:r>
            <a:endParaRPr lang="ko-KR" altLang="en-US" dirty="0">
              <a:latin typeface="a타이틀고딕1" pitchFamily="18" charset="-127"/>
              <a:ea typeface="a타이틀고딕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73854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/>
          <p:cNvGrpSpPr/>
          <p:nvPr/>
        </p:nvGrpSpPr>
        <p:grpSpPr>
          <a:xfrm>
            <a:off x="1188881" y="351819"/>
            <a:ext cx="1197764" cy="660429"/>
            <a:chOff x="1188881" y="351819"/>
            <a:chExt cx="1197764" cy="660429"/>
          </a:xfrm>
        </p:grpSpPr>
        <p:sp>
          <p:nvSpPr>
            <p:cNvPr id="8" name="TextBox 7"/>
            <p:cNvSpPr txBox="1"/>
            <p:nvPr/>
          </p:nvSpPr>
          <p:spPr>
            <a:xfrm>
              <a:off x="1188881" y="351819"/>
              <a:ext cx="104227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a타이틀고딕2" pitchFamily="18" charset="-127"/>
                  <a:ea typeface="a타이틀고딕2" pitchFamily="18" charset="-127"/>
                </a:rPr>
                <a:t>004 </a:t>
              </a:r>
              <a:r>
                <a:rPr lang="ko-KR" altLang="en-US" sz="1200" dirty="0">
                  <a:latin typeface="a타이틀고딕2" pitchFamily="18" charset="-127"/>
                  <a:ea typeface="a타이틀고딕2" pitchFamily="18" charset="-127"/>
                </a:rPr>
                <a:t>주요기능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188881" y="581361"/>
              <a:ext cx="119776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>
                  <a:latin typeface="a타이틀고딕2" pitchFamily="18" charset="-127"/>
                  <a:ea typeface="a타이틀고딕2" pitchFamily="18" charset="-127"/>
                </a:rPr>
                <a:t>소스코드</a:t>
              </a:r>
            </a:p>
          </p:txBody>
        </p:sp>
      </p:grpSp>
      <p:sp>
        <p:nvSpPr>
          <p:cNvPr id="19" name="직사각형 18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F6DA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3</a:t>
            </a:r>
            <a:endParaRPr lang="ko-KR" altLang="en-US" sz="32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F6DA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2</a:t>
            </a:r>
            <a:endParaRPr lang="ko-KR" altLang="en-US" sz="32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000E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78514" y="335944"/>
            <a:ext cx="72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04</a:t>
            </a:r>
            <a:endParaRPr lang="ko-KR" altLang="en-US" sz="28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7012" y="581361"/>
            <a:ext cx="9421081" cy="6246986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288000" y="1137561"/>
            <a:ext cx="20986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srgbClr val="002060"/>
                </a:solidFill>
                <a:latin typeface="a타이틀고딕2" pitchFamily="18" charset="-127"/>
                <a:ea typeface="a타이틀고딕2" pitchFamily="18" charset="-127"/>
              </a:rPr>
              <a:t>Security </a:t>
            </a:r>
            <a:r>
              <a:rPr lang="ko-KR" altLang="en-US" sz="2400" dirty="0" smtClean="0">
                <a:solidFill>
                  <a:srgbClr val="002060"/>
                </a:solidFill>
                <a:latin typeface="a타이틀고딕2" pitchFamily="18" charset="-127"/>
                <a:ea typeface="a타이틀고딕2" pitchFamily="18" charset="-127"/>
              </a:rPr>
              <a:t>설정</a:t>
            </a:r>
            <a:endParaRPr lang="ko-KR" altLang="en-US" sz="2400" dirty="0">
              <a:solidFill>
                <a:srgbClr val="002060"/>
              </a:solidFill>
              <a:latin typeface="a타이틀고딕1" pitchFamily="18" charset="-127"/>
              <a:ea typeface="a타이틀고딕1" pitchFamily="18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83183" y="1628929"/>
            <a:ext cx="20986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err="1" smtClean="0">
                <a:solidFill>
                  <a:schemeClr val="tx1">
                    <a:lumMod val="50000"/>
                  </a:schemeClr>
                </a:solidFill>
                <a:latin typeface="a타이틀고딕1" pitchFamily="18" charset="-127"/>
                <a:ea typeface="a타이틀고딕1" pitchFamily="18" charset="-127"/>
              </a:rPr>
              <a:t>Config</a:t>
            </a:r>
            <a:r>
              <a:rPr lang="en-US" altLang="ko-KR" sz="2000" dirty="0" smtClean="0">
                <a:solidFill>
                  <a:schemeClr val="tx1">
                    <a:lumMod val="50000"/>
                  </a:schemeClr>
                </a:solidFill>
                <a:latin typeface="a타이틀고딕1" pitchFamily="18" charset="-127"/>
                <a:ea typeface="a타이틀고딕1" pitchFamily="18" charset="-127"/>
              </a:rPr>
              <a:t> </a:t>
            </a:r>
            <a:r>
              <a:rPr lang="ko-KR" altLang="en-US" sz="2000" dirty="0" smtClean="0">
                <a:solidFill>
                  <a:schemeClr val="tx1">
                    <a:lumMod val="50000"/>
                  </a:schemeClr>
                </a:solidFill>
                <a:latin typeface="a타이틀고딕1" pitchFamily="18" charset="-127"/>
                <a:ea typeface="a타이틀고딕1" pitchFamily="18" charset="-127"/>
              </a:rPr>
              <a:t>파일</a:t>
            </a:r>
            <a:endParaRPr lang="ko-KR" altLang="en-US" sz="2000" dirty="0">
              <a:solidFill>
                <a:schemeClr val="tx1">
                  <a:lumMod val="50000"/>
                </a:schemeClr>
              </a:solidFill>
              <a:latin typeface="a타이틀고딕1" pitchFamily="18" charset="-127"/>
              <a:ea typeface="a타이틀고딕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56848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/>
          <p:cNvGrpSpPr/>
          <p:nvPr/>
        </p:nvGrpSpPr>
        <p:grpSpPr>
          <a:xfrm>
            <a:off x="1188881" y="351819"/>
            <a:ext cx="1197764" cy="660429"/>
            <a:chOff x="1188881" y="351819"/>
            <a:chExt cx="1197764" cy="660429"/>
          </a:xfrm>
        </p:grpSpPr>
        <p:sp>
          <p:nvSpPr>
            <p:cNvPr id="8" name="TextBox 7"/>
            <p:cNvSpPr txBox="1"/>
            <p:nvPr/>
          </p:nvSpPr>
          <p:spPr>
            <a:xfrm>
              <a:off x="1188881" y="351819"/>
              <a:ext cx="104227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a타이틀고딕2" pitchFamily="18" charset="-127"/>
                  <a:ea typeface="a타이틀고딕2" pitchFamily="18" charset="-127"/>
                </a:rPr>
                <a:t>004 </a:t>
              </a:r>
              <a:r>
                <a:rPr lang="ko-KR" altLang="en-US" sz="1200" dirty="0">
                  <a:latin typeface="a타이틀고딕2" pitchFamily="18" charset="-127"/>
                  <a:ea typeface="a타이틀고딕2" pitchFamily="18" charset="-127"/>
                </a:rPr>
                <a:t>주요기능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188881" y="581361"/>
              <a:ext cx="119776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>
                  <a:latin typeface="a타이틀고딕2" pitchFamily="18" charset="-127"/>
                  <a:ea typeface="a타이틀고딕2" pitchFamily="18" charset="-127"/>
                </a:rPr>
                <a:t>소스코드</a:t>
              </a:r>
            </a:p>
          </p:txBody>
        </p:sp>
      </p:grpSp>
      <p:sp>
        <p:nvSpPr>
          <p:cNvPr id="19" name="직사각형 18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F6DA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3</a:t>
            </a:r>
            <a:endParaRPr lang="ko-KR" altLang="en-US" sz="32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F6DA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2</a:t>
            </a:r>
            <a:endParaRPr lang="ko-KR" altLang="en-US" sz="32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000E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78514" y="335944"/>
            <a:ext cx="72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04</a:t>
            </a:r>
            <a:endParaRPr lang="ko-KR" altLang="en-US" sz="28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88000" y="1137561"/>
            <a:ext cx="20986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srgbClr val="002060"/>
                </a:solidFill>
                <a:latin typeface="a타이틀고딕2" pitchFamily="18" charset="-127"/>
                <a:ea typeface="a타이틀고딕2" pitchFamily="18" charset="-127"/>
              </a:rPr>
              <a:t>Security </a:t>
            </a:r>
            <a:r>
              <a:rPr lang="ko-KR" altLang="en-US" sz="2400" dirty="0" smtClean="0">
                <a:solidFill>
                  <a:srgbClr val="002060"/>
                </a:solidFill>
                <a:latin typeface="a타이틀고딕2" pitchFamily="18" charset="-127"/>
                <a:ea typeface="a타이틀고딕2" pitchFamily="18" charset="-127"/>
              </a:rPr>
              <a:t>설정</a:t>
            </a:r>
            <a:endParaRPr lang="ko-KR" altLang="en-US" sz="2400" dirty="0">
              <a:solidFill>
                <a:srgbClr val="002060"/>
              </a:solidFill>
              <a:latin typeface="a타이틀고딕1" pitchFamily="18" charset="-127"/>
              <a:ea typeface="a타이틀고딕1" pitchFamily="18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83183" y="1628929"/>
            <a:ext cx="20986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tx1">
                    <a:lumMod val="50000"/>
                  </a:schemeClr>
                </a:solidFill>
                <a:latin typeface="a타이틀고딕1" pitchFamily="18" charset="-127"/>
                <a:ea typeface="a타이틀고딕1" pitchFamily="18" charset="-127"/>
              </a:rPr>
              <a:t>User </a:t>
            </a:r>
            <a:r>
              <a:rPr lang="ko-KR" altLang="en-US" sz="2000" dirty="0" smtClean="0">
                <a:solidFill>
                  <a:schemeClr val="tx1">
                    <a:lumMod val="50000"/>
                  </a:schemeClr>
                </a:solidFill>
                <a:latin typeface="a타이틀고딕1" pitchFamily="18" charset="-127"/>
                <a:ea typeface="a타이틀고딕1" pitchFamily="18" charset="-127"/>
              </a:rPr>
              <a:t>파일</a:t>
            </a:r>
            <a:endParaRPr lang="ko-KR" altLang="en-US" sz="2000" dirty="0">
              <a:solidFill>
                <a:schemeClr val="tx1">
                  <a:lumMod val="50000"/>
                </a:schemeClr>
              </a:solidFill>
              <a:latin typeface="a타이틀고딕1" pitchFamily="18" charset="-127"/>
              <a:ea typeface="a타이틀고딕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1828" y="1466393"/>
            <a:ext cx="9344025" cy="467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735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/>
          <p:cNvGrpSpPr/>
          <p:nvPr/>
        </p:nvGrpSpPr>
        <p:grpSpPr>
          <a:xfrm>
            <a:off x="1188881" y="351819"/>
            <a:ext cx="1197764" cy="660429"/>
            <a:chOff x="1188881" y="351819"/>
            <a:chExt cx="1197764" cy="660429"/>
          </a:xfrm>
        </p:grpSpPr>
        <p:sp>
          <p:nvSpPr>
            <p:cNvPr id="8" name="TextBox 7"/>
            <p:cNvSpPr txBox="1"/>
            <p:nvPr/>
          </p:nvSpPr>
          <p:spPr>
            <a:xfrm>
              <a:off x="1188881" y="351819"/>
              <a:ext cx="104227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a타이틀고딕2" pitchFamily="18" charset="-127"/>
                  <a:ea typeface="a타이틀고딕2" pitchFamily="18" charset="-127"/>
                </a:rPr>
                <a:t>004 </a:t>
              </a:r>
              <a:r>
                <a:rPr lang="ko-KR" altLang="en-US" sz="1200" dirty="0">
                  <a:latin typeface="a타이틀고딕2" pitchFamily="18" charset="-127"/>
                  <a:ea typeface="a타이틀고딕2" pitchFamily="18" charset="-127"/>
                </a:rPr>
                <a:t>주요기능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188881" y="581361"/>
              <a:ext cx="119776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>
                  <a:latin typeface="a타이틀고딕2" pitchFamily="18" charset="-127"/>
                  <a:ea typeface="a타이틀고딕2" pitchFamily="18" charset="-127"/>
                </a:rPr>
                <a:t>소스코드</a:t>
              </a:r>
            </a:p>
          </p:txBody>
        </p:sp>
      </p:grpSp>
      <p:sp>
        <p:nvSpPr>
          <p:cNvPr id="19" name="직사각형 18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F6DA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3</a:t>
            </a:r>
            <a:endParaRPr lang="ko-KR" altLang="en-US" sz="32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F6DA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2</a:t>
            </a:r>
            <a:endParaRPr lang="ko-KR" altLang="en-US" sz="32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000E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78514" y="335944"/>
            <a:ext cx="72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04</a:t>
            </a:r>
            <a:endParaRPr lang="ko-KR" altLang="en-US" sz="28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88000" y="1137561"/>
            <a:ext cx="20986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srgbClr val="002060"/>
                </a:solidFill>
                <a:latin typeface="a타이틀고딕2" pitchFamily="18" charset="-127"/>
                <a:ea typeface="a타이틀고딕2" pitchFamily="18" charset="-127"/>
              </a:rPr>
              <a:t>Security </a:t>
            </a:r>
            <a:r>
              <a:rPr lang="ko-KR" altLang="en-US" sz="2400" dirty="0" smtClean="0">
                <a:solidFill>
                  <a:srgbClr val="002060"/>
                </a:solidFill>
                <a:latin typeface="a타이틀고딕2" pitchFamily="18" charset="-127"/>
                <a:ea typeface="a타이틀고딕2" pitchFamily="18" charset="-127"/>
              </a:rPr>
              <a:t>설정</a:t>
            </a:r>
            <a:endParaRPr lang="ko-KR" altLang="en-US" sz="2400" dirty="0">
              <a:solidFill>
                <a:srgbClr val="002060"/>
              </a:solidFill>
              <a:latin typeface="a타이틀고딕1" pitchFamily="18" charset="-127"/>
              <a:ea typeface="a타이틀고딕1" pitchFamily="18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83183" y="1628929"/>
            <a:ext cx="20986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tx1">
                    <a:lumMod val="50000"/>
                  </a:schemeClr>
                </a:solidFill>
                <a:latin typeface="a타이틀고딕1" pitchFamily="18" charset="-127"/>
                <a:ea typeface="a타이틀고딕1" pitchFamily="18" charset="-127"/>
              </a:rPr>
              <a:t>Service </a:t>
            </a:r>
            <a:r>
              <a:rPr lang="ko-KR" altLang="en-US" sz="2000" dirty="0" smtClean="0">
                <a:solidFill>
                  <a:schemeClr val="tx1">
                    <a:lumMod val="50000"/>
                  </a:schemeClr>
                </a:solidFill>
                <a:latin typeface="a타이틀고딕1" pitchFamily="18" charset="-127"/>
                <a:ea typeface="a타이틀고딕1" pitchFamily="18" charset="-127"/>
              </a:rPr>
              <a:t>파일</a:t>
            </a:r>
            <a:endParaRPr lang="ko-KR" altLang="en-US" sz="2000" dirty="0">
              <a:solidFill>
                <a:schemeClr val="tx1">
                  <a:lumMod val="50000"/>
                </a:schemeClr>
              </a:solidFill>
              <a:latin typeface="a타이틀고딕1" pitchFamily="18" charset="-127"/>
              <a:ea typeface="a타이틀고딕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1115" y="1137560"/>
            <a:ext cx="9272575" cy="5200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258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/>
          <p:cNvGrpSpPr/>
          <p:nvPr/>
        </p:nvGrpSpPr>
        <p:grpSpPr>
          <a:xfrm>
            <a:off x="1188881" y="351819"/>
            <a:ext cx="1197764" cy="660429"/>
            <a:chOff x="1188881" y="351819"/>
            <a:chExt cx="1197764" cy="660429"/>
          </a:xfrm>
        </p:grpSpPr>
        <p:sp>
          <p:nvSpPr>
            <p:cNvPr id="8" name="TextBox 7"/>
            <p:cNvSpPr txBox="1"/>
            <p:nvPr/>
          </p:nvSpPr>
          <p:spPr>
            <a:xfrm>
              <a:off x="1188881" y="351819"/>
              <a:ext cx="104227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a타이틀고딕2" pitchFamily="18" charset="-127"/>
                  <a:ea typeface="a타이틀고딕2" pitchFamily="18" charset="-127"/>
                </a:rPr>
                <a:t>004 </a:t>
              </a:r>
              <a:r>
                <a:rPr lang="ko-KR" altLang="en-US" sz="1200" dirty="0">
                  <a:latin typeface="a타이틀고딕2" pitchFamily="18" charset="-127"/>
                  <a:ea typeface="a타이틀고딕2" pitchFamily="18" charset="-127"/>
                </a:rPr>
                <a:t>주요기능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188881" y="581361"/>
              <a:ext cx="119776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>
                  <a:latin typeface="a타이틀고딕2" pitchFamily="18" charset="-127"/>
                  <a:ea typeface="a타이틀고딕2" pitchFamily="18" charset="-127"/>
                </a:rPr>
                <a:t>소스코드</a:t>
              </a:r>
            </a:p>
          </p:txBody>
        </p:sp>
      </p:grpSp>
      <p:pic>
        <p:nvPicPr>
          <p:cNvPr id="23" name="그림 22">
            <a:extLst>
              <a:ext uri="{FF2B5EF4-FFF2-40B4-BE49-F238E27FC236}">
                <a16:creationId xmlns:a16="http://schemas.microsoft.com/office/drawing/2014/main" id="{8EB56EC1-B26D-4A72-BC98-7B7E7BFFC5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789" y="1644023"/>
            <a:ext cx="11141576" cy="5050391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F6DA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3</a:t>
            </a:r>
            <a:endParaRPr lang="ko-KR" altLang="en-US" sz="32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F6DA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2</a:t>
            </a:r>
            <a:endParaRPr lang="ko-KR" altLang="en-US" sz="32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000E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78514" y="335944"/>
            <a:ext cx="72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04</a:t>
            </a:r>
            <a:endParaRPr lang="ko-KR" altLang="en-US" sz="28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26902" y="1097303"/>
            <a:ext cx="50064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002060"/>
                </a:solidFill>
                <a:latin typeface="a타이틀고딕2" pitchFamily="18" charset="-127"/>
                <a:ea typeface="a타이틀고딕2" pitchFamily="18" charset="-127"/>
              </a:rPr>
              <a:t>메인 페이지 주요 </a:t>
            </a:r>
            <a:r>
              <a:rPr lang="en-US" altLang="ko-KR" sz="2400" dirty="0">
                <a:solidFill>
                  <a:srgbClr val="002060"/>
                </a:solidFill>
                <a:latin typeface="a타이틀고딕2" pitchFamily="18" charset="-127"/>
                <a:ea typeface="a타이틀고딕2" pitchFamily="18" charset="-127"/>
              </a:rPr>
              <a:t>Modal(</a:t>
            </a:r>
            <a:r>
              <a:rPr lang="ko-KR" altLang="en-US" sz="2400" dirty="0">
                <a:solidFill>
                  <a:srgbClr val="002060"/>
                </a:solidFill>
                <a:latin typeface="a타이틀고딕2" pitchFamily="18" charset="-127"/>
                <a:ea typeface="a타이틀고딕2" pitchFamily="18" charset="-127"/>
              </a:rPr>
              <a:t>로그인</a:t>
            </a:r>
            <a:r>
              <a:rPr lang="ko-KR" altLang="en-US" sz="2400" dirty="0">
                <a:solidFill>
                  <a:srgbClr val="002060"/>
                </a:solidFill>
                <a:latin typeface="a타이틀고딕1" pitchFamily="18" charset="-127"/>
                <a:ea typeface="a타이틀고딕2" pitchFamily="18" charset="-127"/>
              </a:rPr>
              <a:t> </a:t>
            </a:r>
            <a:r>
              <a:rPr lang="ko-KR" altLang="en-US" sz="2400" dirty="0" err="1">
                <a:solidFill>
                  <a:srgbClr val="002060"/>
                </a:solidFill>
                <a:latin typeface="a타이틀고딕1" pitchFamily="18" charset="-127"/>
                <a:ea typeface="a타이틀고딕2" pitchFamily="18" charset="-127"/>
              </a:rPr>
              <a:t>모달</a:t>
            </a:r>
            <a:r>
              <a:rPr lang="en-US" altLang="ko-KR" sz="2400" dirty="0">
                <a:solidFill>
                  <a:srgbClr val="002060"/>
                </a:solidFill>
                <a:latin typeface="a타이틀고딕1" pitchFamily="18" charset="-127"/>
                <a:ea typeface="a타이틀고딕2" pitchFamily="18" charset="-127"/>
              </a:rPr>
              <a:t>)</a:t>
            </a:r>
            <a:r>
              <a:rPr lang="en-US" altLang="ko-KR" sz="2400" dirty="0">
                <a:solidFill>
                  <a:srgbClr val="002060"/>
                </a:solidFill>
                <a:latin typeface="a타이틀고딕2" pitchFamily="18" charset="-127"/>
                <a:ea typeface="a타이틀고딕2" pitchFamily="18" charset="-127"/>
              </a:rPr>
              <a:t> </a:t>
            </a:r>
            <a:endParaRPr lang="ko-KR" altLang="en-US" sz="2400" dirty="0">
              <a:solidFill>
                <a:srgbClr val="002060"/>
              </a:solidFill>
              <a:latin typeface="a타이틀고딕1" pitchFamily="18" charset="-127"/>
              <a:ea typeface="a타이틀고딕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3139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797828" y="3024024"/>
            <a:ext cx="178125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b="1" dirty="0" smtClean="0">
                <a:solidFill>
                  <a:schemeClr val="tx2"/>
                </a:solidFill>
                <a:latin typeface="a타이틀고딕3" pitchFamily="18" charset="-127"/>
                <a:ea typeface="a타이틀고딕3" pitchFamily="18" charset="-127"/>
              </a:rPr>
              <a:t>001</a:t>
            </a:r>
            <a:endParaRPr lang="ko-KR" altLang="en-US" sz="7200" b="1" dirty="0">
              <a:solidFill>
                <a:schemeClr val="tx2"/>
              </a:solidFill>
              <a:latin typeface="a타이틀고딕3" pitchFamily="18" charset="-127"/>
              <a:ea typeface="a타이틀고딕3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41910" y="4287541"/>
            <a:ext cx="17668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solidFill>
                  <a:schemeClr val="tx2"/>
                </a:solidFill>
                <a:latin typeface="a타이틀고딕3" pitchFamily="18" charset="-127"/>
                <a:ea typeface="a타이틀고딕3" pitchFamily="18" charset="-127"/>
              </a:rPr>
              <a:t>팀원 소개</a:t>
            </a:r>
            <a:endParaRPr lang="ko-KR" altLang="en-US" sz="3200" dirty="0">
              <a:solidFill>
                <a:schemeClr val="tx2"/>
              </a:solidFill>
              <a:latin typeface="a타이틀고딕3" pitchFamily="18" charset="-127"/>
              <a:ea typeface="a타이틀고딕3" pitchFamily="18" charset="-127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489352" y="4130627"/>
            <a:ext cx="6974704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이등변 삼각형 10"/>
          <p:cNvSpPr/>
          <p:nvPr/>
        </p:nvSpPr>
        <p:spPr>
          <a:xfrm>
            <a:off x="6677050" y="1691117"/>
            <a:ext cx="3334365" cy="4594205"/>
          </a:xfrm>
          <a:prstGeom prst="triangle">
            <a:avLst/>
          </a:prstGeom>
          <a:solidFill>
            <a:srgbClr val="6565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이등변 삼각형 11"/>
          <p:cNvSpPr/>
          <p:nvPr/>
        </p:nvSpPr>
        <p:spPr>
          <a:xfrm>
            <a:off x="8440220" y="1691117"/>
            <a:ext cx="3334365" cy="4594205"/>
          </a:xfrm>
          <a:prstGeom prst="triangle">
            <a:avLst/>
          </a:prstGeom>
          <a:solidFill>
            <a:srgbClr val="7F79F3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5049384" y="3785103"/>
            <a:ext cx="254167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 err="1">
                <a:solidFill>
                  <a:srgbClr val="000E42"/>
                </a:solidFill>
                <a:latin typeface="a타이틀고딕1" pitchFamily="18" charset="-127"/>
                <a:ea typeface="a타이틀고딕1" pitchFamily="18" charset="-127"/>
              </a:rPr>
              <a:t>스펙관리</a:t>
            </a:r>
            <a:r>
              <a:rPr lang="en-US" altLang="ko-KR" sz="1050" dirty="0">
                <a:solidFill>
                  <a:srgbClr val="000E42"/>
                </a:solidFill>
                <a:latin typeface="a타이틀고딕1" pitchFamily="18" charset="-127"/>
                <a:ea typeface="a타이틀고딕1" pitchFamily="18" charset="-127"/>
              </a:rPr>
              <a:t>, </a:t>
            </a:r>
            <a:r>
              <a:rPr lang="ko-KR" altLang="en-US" sz="1050" dirty="0">
                <a:solidFill>
                  <a:srgbClr val="000E42"/>
                </a:solidFill>
                <a:latin typeface="a타이틀고딕1" pitchFamily="18" charset="-127"/>
                <a:ea typeface="a타이틀고딕1" pitchFamily="18" charset="-127"/>
              </a:rPr>
              <a:t>취업공유를 한번에</a:t>
            </a:r>
            <a:r>
              <a:rPr lang="en-US" altLang="ko-KR" sz="1050" dirty="0" smtClean="0">
                <a:solidFill>
                  <a:srgbClr val="000E42"/>
                </a:solidFill>
                <a:latin typeface="a타이틀고딕1" pitchFamily="18" charset="-127"/>
                <a:ea typeface="a타이틀고딕1" pitchFamily="18" charset="-127"/>
              </a:rPr>
              <a:t>! </a:t>
            </a:r>
            <a:r>
              <a:rPr lang="en-US" altLang="ko-KR" sz="1050" dirty="0" smtClean="0">
                <a:latin typeface="a타이틀고딕1" pitchFamily="18" charset="-127"/>
                <a:ea typeface="a타이틀고딕1" pitchFamily="18" charset="-127"/>
              </a:rPr>
              <a:t> &lt;</a:t>
            </a:r>
            <a:r>
              <a:rPr lang="en-US" altLang="ko-KR" sz="1050" dirty="0" err="1" smtClean="0">
                <a:latin typeface="a타이틀고딕1" pitchFamily="18" charset="-127"/>
                <a:ea typeface="a타이틀고딕1" pitchFamily="18" charset="-127"/>
              </a:rPr>
              <a:t>Porlog</a:t>
            </a:r>
            <a:r>
              <a:rPr lang="en-US" altLang="ko-KR" sz="1050" dirty="0" smtClean="0">
                <a:latin typeface="a타이틀고딕1" pitchFamily="18" charset="-127"/>
                <a:ea typeface="a타이틀고딕1" pitchFamily="18" charset="-127"/>
              </a:rPr>
              <a:t>&gt;</a:t>
            </a:r>
            <a:endParaRPr lang="ko-KR" altLang="en-US" sz="1050" dirty="0">
              <a:latin typeface="a타이틀고딕1" pitchFamily="18" charset="-127"/>
              <a:ea typeface="a타이틀고딕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44544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/>
          <p:cNvGrpSpPr/>
          <p:nvPr/>
        </p:nvGrpSpPr>
        <p:grpSpPr>
          <a:xfrm>
            <a:off x="1188881" y="351819"/>
            <a:ext cx="1197764" cy="660429"/>
            <a:chOff x="1188881" y="351819"/>
            <a:chExt cx="1197764" cy="660429"/>
          </a:xfrm>
        </p:grpSpPr>
        <p:sp>
          <p:nvSpPr>
            <p:cNvPr id="8" name="TextBox 7"/>
            <p:cNvSpPr txBox="1"/>
            <p:nvPr/>
          </p:nvSpPr>
          <p:spPr>
            <a:xfrm>
              <a:off x="1188881" y="351819"/>
              <a:ext cx="104227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a타이틀고딕2" pitchFamily="18" charset="-127"/>
                  <a:ea typeface="a타이틀고딕2" pitchFamily="18" charset="-127"/>
                </a:rPr>
                <a:t>004 </a:t>
              </a:r>
              <a:r>
                <a:rPr lang="ko-KR" altLang="en-US" sz="1200" dirty="0">
                  <a:latin typeface="a타이틀고딕2" pitchFamily="18" charset="-127"/>
                  <a:ea typeface="a타이틀고딕2" pitchFamily="18" charset="-127"/>
                </a:rPr>
                <a:t>주요기능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188881" y="581361"/>
              <a:ext cx="119776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>
                  <a:latin typeface="a타이틀고딕2" pitchFamily="18" charset="-127"/>
                  <a:ea typeface="a타이틀고딕2" pitchFamily="18" charset="-127"/>
                </a:rPr>
                <a:t>소스코드</a:t>
              </a:r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5FE21D2A-0E1B-4AB7-BB52-330C923C03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455" y="1788726"/>
            <a:ext cx="4736532" cy="4862199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F6DA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3</a:t>
            </a:r>
            <a:endParaRPr lang="ko-KR" altLang="en-US" sz="32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F6DA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2</a:t>
            </a:r>
            <a:endParaRPr lang="ko-KR" altLang="en-US" sz="32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000E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78514" y="335944"/>
            <a:ext cx="72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04</a:t>
            </a:r>
            <a:endParaRPr lang="ko-KR" altLang="en-US" sz="28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26902" y="1097303"/>
            <a:ext cx="56316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002060"/>
                </a:solidFill>
                <a:latin typeface="a타이틀고딕2" pitchFamily="18" charset="-127"/>
                <a:ea typeface="a타이틀고딕2" pitchFamily="18" charset="-127"/>
              </a:rPr>
              <a:t>메인 페이지 주요 </a:t>
            </a:r>
            <a:r>
              <a:rPr lang="en-US" altLang="ko-KR" sz="2400" dirty="0">
                <a:solidFill>
                  <a:srgbClr val="002060"/>
                </a:solidFill>
                <a:latin typeface="a타이틀고딕2" pitchFamily="18" charset="-127"/>
                <a:ea typeface="a타이틀고딕2" pitchFamily="18" charset="-127"/>
              </a:rPr>
              <a:t>Modal(</a:t>
            </a:r>
            <a:r>
              <a:rPr lang="ko-KR" altLang="en-US" sz="2400" dirty="0">
                <a:solidFill>
                  <a:srgbClr val="002060"/>
                </a:solidFill>
                <a:latin typeface="a타이틀고딕2" pitchFamily="18" charset="-127"/>
                <a:ea typeface="a타이틀고딕2" pitchFamily="18" charset="-127"/>
              </a:rPr>
              <a:t>아이디 찾기</a:t>
            </a:r>
            <a:r>
              <a:rPr lang="ko-KR" altLang="en-US" sz="2400" dirty="0">
                <a:solidFill>
                  <a:srgbClr val="002060"/>
                </a:solidFill>
                <a:latin typeface="a타이틀고딕1" pitchFamily="18" charset="-127"/>
                <a:ea typeface="a타이틀고딕2" pitchFamily="18" charset="-127"/>
              </a:rPr>
              <a:t> </a:t>
            </a:r>
            <a:r>
              <a:rPr lang="ko-KR" altLang="en-US" sz="2400" dirty="0" err="1">
                <a:solidFill>
                  <a:srgbClr val="002060"/>
                </a:solidFill>
                <a:latin typeface="a타이틀고딕1" pitchFamily="18" charset="-127"/>
                <a:ea typeface="a타이틀고딕2" pitchFamily="18" charset="-127"/>
              </a:rPr>
              <a:t>모달</a:t>
            </a:r>
            <a:r>
              <a:rPr lang="en-US" altLang="ko-KR" sz="2400" dirty="0">
                <a:solidFill>
                  <a:srgbClr val="002060"/>
                </a:solidFill>
                <a:latin typeface="a타이틀고딕1" pitchFamily="18" charset="-127"/>
                <a:ea typeface="a타이틀고딕2" pitchFamily="18" charset="-127"/>
              </a:rPr>
              <a:t>)</a:t>
            </a:r>
            <a:r>
              <a:rPr lang="en-US" altLang="ko-KR" sz="2400" dirty="0">
                <a:solidFill>
                  <a:srgbClr val="002060"/>
                </a:solidFill>
                <a:latin typeface="a타이틀고딕2" pitchFamily="18" charset="-127"/>
                <a:ea typeface="a타이틀고딕2" pitchFamily="18" charset="-127"/>
              </a:rPr>
              <a:t> </a:t>
            </a:r>
            <a:endParaRPr lang="ko-KR" altLang="en-US" sz="2400" dirty="0">
              <a:solidFill>
                <a:srgbClr val="002060"/>
              </a:solidFill>
              <a:latin typeface="a타이틀고딕1" pitchFamily="18" charset="-127"/>
              <a:ea typeface="a타이틀고딕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A4D7FF9-0F6B-4406-A2F1-474E525F6273}"/>
              </a:ext>
            </a:extLst>
          </p:cNvPr>
          <p:cNvSpPr txBox="1"/>
          <p:nvPr/>
        </p:nvSpPr>
        <p:spPr>
          <a:xfrm>
            <a:off x="5559527" y="3035366"/>
            <a:ext cx="623705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a타이틀고딕1" pitchFamily="18" charset="-127"/>
                <a:ea typeface="a타이틀고딕2" pitchFamily="18" charset="-127"/>
              </a:rPr>
              <a:t>Modals </a:t>
            </a:r>
            <a:r>
              <a:rPr lang="ko-KR" altLang="en-US" sz="2400" b="1" dirty="0">
                <a:latin typeface="a타이틀고딕1" pitchFamily="18" charset="-127"/>
                <a:ea typeface="a타이틀고딕2" pitchFamily="18" charset="-127"/>
              </a:rPr>
              <a:t>활용한 </a:t>
            </a:r>
            <a:r>
              <a:rPr lang="en-US" altLang="ko-KR" sz="2400" b="1" dirty="0">
                <a:latin typeface="a타이틀고딕1" pitchFamily="18" charset="-127"/>
                <a:ea typeface="a타이틀고딕2" pitchFamily="18" charset="-127"/>
              </a:rPr>
              <a:t>UI</a:t>
            </a:r>
          </a:p>
          <a:p>
            <a:pPr algn="ctr"/>
            <a:endParaRPr lang="en-US" altLang="ko-KR" sz="2400" dirty="0">
              <a:solidFill>
                <a:srgbClr val="002060"/>
              </a:solidFill>
              <a:latin typeface="a타이틀고딕1" pitchFamily="18" charset="-127"/>
              <a:ea typeface="a타이틀고딕2" pitchFamily="18" charset="-127"/>
            </a:endParaRPr>
          </a:p>
          <a:p>
            <a:pPr algn="ctr"/>
            <a:r>
              <a:rPr lang="ko-KR" altLang="en-US" sz="2400" dirty="0">
                <a:solidFill>
                  <a:srgbClr val="002060"/>
                </a:solidFill>
                <a:latin typeface="a타이틀고딕1" pitchFamily="18" charset="-127"/>
                <a:ea typeface="a타이틀고딕2" pitchFamily="18" charset="-127"/>
              </a:rPr>
              <a:t>아이디 찾기는 기본적인 틀에 맞춰 설계</a:t>
            </a:r>
            <a:endParaRPr lang="en-US" altLang="ko-KR" sz="2400" dirty="0">
              <a:solidFill>
                <a:srgbClr val="002060"/>
              </a:solidFill>
              <a:latin typeface="a타이틀고딕1" pitchFamily="18" charset="-127"/>
              <a:ea typeface="a타이틀고딕2" pitchFamily="18" charset="-127"/>
            </a:endParaRPr>
          </a:p>
          <a:p>
            <a:pPr algn="ctr"/>
            <a:r>
              <a:rPr lang="ko-KR" altLang="en-US" sz="2400" dirty="0">
                <a:solidFill>
                  <a:srgbClr val="002060"/>
                </a:solidFill>
                <a:latin typeface="a타이틀고딕1" pitchFamily="18" charset="-127"/>
                <a:ea typeface="a타이틀고딕2" pitchFamily="18" charset="-127"/>
              </a:rPr>
              <a:t>아이디는 바로 </a:t>
            </a:r>
            <a:r>
              <a:rPr lang="ko-KR" altLang="en-US" sz="2400" dirty="0" smtClean="0">
                <a:solidFill>
                  <a:srgbClr val="002060"/>
                </a:solidFill>
                <a:latin typeface="a타이틀고딕1" pitchFamily="18" charset="-127"/>
                <a:ea typeface="a타이틀고딕2" pitchFamily="18" charset="-127"/>
              </a:rPr>
              <a:t>찾을 수 </a:t>
            </a:r>
            <a:r>
              <a:rPr lang="ko-KR" altLang="en-US" sz="2400" dirty="0">
                <a:solidFill>
                  <a:srgbClr val="002060"/>
                </a:solidFill>
                <a:latin typeface="a타이틀고딕1" pitchFamily="18" charset="-127"/>
                <a:ea typeface="a타이틀고딕2" pitchFamily="18" charset="-127"/>
              </a:rPr>
              <a:t>있게 </a:t>
            </a:r>
            <a:endParaRPr lang="en-US" altLang="ko-KR" sz="2400" dirty="0" smtClean="0">
              <a:solidFill>
                <a:srgbClr val="002060"/>
              </a:solidFill>
              <a:latin typeface="a타이틀고딕1" pitchFamily="18" charset="-127"/>
              <a:ea typeface="a타이틀고딕2" pitchFamily="18" charset="-127"/>
            </a:endParaRPr>
          </a:p>
          <a:p>
            <a:pPr algn="ctr"/>
            <a:r>
              <a:rPr lang="ko-KR" altLang="en-US" sz="2400" dirty="0" smtClean="0">
                <a:solidFill>
                  <a:srgbClr val="002060"/>
                </a:solidFill>
                <a:latin typeface="a타이틀고딕1" pitchFamily="18" charset="-127"/>
                <a:ea typeface="a타이틀고딕2" pitchFamily="18" charset="-127"/>
              </a:rPr>
              <a:t>추가 </a:t>
            </a:r>
            <a:r>
              <a:rPr lang="ko-KR" altLang="en-US" sz="2400" dirty="0">
                <a:solidFill>
                  <a:srgbClr val="002060"/>
                </a:solidFill>
                <a:latin typeface="a타이틀고딕1" pitchFamily="18" charset="-127"/>
                <a:ea typeface="a타이틀고딕2" pitchFamily="18" charset="-127"/>
              </a:rPr>
              <a:t>기능</a:t>
            </a:r>
            <a:r>
              <a:rPr lang="en-US" altLang="ko-KR" sz="2400" dirty="0">
                <a:solidFill>
                  <a:srgbClr val="002060"/>
                </a:solidFill>
                <a:latin typeface="a타이틀고딕1" pitchFamily="18" charset="-127"/>
                <a:ea typeface="a타이틀고딕2" pitchFamily="18" charset="-127"/>
              </a:rPr>
              <a:t>(POP3)</a:t>
            </a:r>
            <a:r>
              <a:rPr lang="ko-KR" altLang="en-US" sz="2400" dirty="0">
                <a:solidFill>
                  <a:srgbClr val="002060"/>
                </a:solidFill>
                <a:latin typeface="a타이틀고딕1" pitchFamily="18" charset="-127"/>
                <a:ea typeface="a타이틀고딕2" pitchFamily="18" charset="-127"/>
              </a:rPr>
              <a:t>을 적용하지 않았다</a:t>
            </a:r>
            <a:r>
              <a:rPr lang="en-US" altLang="ko-KR" sz="2400" dirty="0">
                <a:solidFill>
                  <a:srgbClr val="002060"/>
                </a:solidFill>
                <a:latin typeface="a타이틀고딕1" pitchFamily="18" charset="-127"/>
                <a:ea typeface="a타이틀고딕2" pitchFamily="18" charset="-127"/>
              </a:rPr>
              <a:t>.</a:t>
            </a:r>
          </a:p>
          <a:p>
            <a:pPr algn="ctr"/>
            <a:r>
              <a:rPr lang="ko-KR" altLang="en-US" sz="2400" dirty="0">
                <a:latin typeface="a타이틀고딕1" pitchFamily="18" charset="-127"/>
                <a:ea typeface="a타이틀고딕2" pitchFamily="18" charset="-127"/>
              </a:rPr>
              <a:t> </a:t>
            </a:r>
            <a:endParaRPr lang="ko-KR" altLang="en-US" dirty="0">
              <a:latin typeface="a타이틀고딕1" pitchFamily="18" charset="-127"/>
              <a:ea typeface="a타이틀고딕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38930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/>
          <p:cNvGrpSpPr/>
          <p:nvPr/>
        </p:nvGrpSpPr>
        <p:grpSpPr>
          <a:xfrm>
            <a:off x="1188881" y="351819"/>
            <a:ext cx="1197764" cy="660429"/>
            <a:chOff x="1188881" y="351819"/>
            <a:chExt cx="1197764" cy="660429"/>
          </a:xfrm>
        </p:grpSpPr>
        <p:sp>
          <p:nvSpPr>
            <p:cNvPr id="8" name="TextBox 7"/>
            <p:cNvSpPr txBox="1"/>
            <p:nvPr/>
          </p:nvSpPr>
          <p:spPr>
            <a:xfrm>
              <a:off x="1188881" y="351819"/>
              <a:ext cx="104227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a타이틀고딕2" pitchFamily="18" charset="-127"/>
                  <a:ea typeface="a타이틀고딕2" pitchFamily="18" charset="-127"/>
                </a:rPr>
                <a:t>004 </a:t>
              </a:r>
              <a:r>
                <a:rPr lang="ko-KR" altLang="en-US" sz="1200" dirty="0">
                  <a:latin typeface="a타이틀고딕2" pitchFamily="18" charset="-127"/>
                  <a:ea typeface="a타이틀고딕2" pitchFamily="18" charset="-127"/>
                </a:rPr>
                <a:t>주요기능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188881" y="581361"/>
              <a:ext cx="119776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>
                  <a:latin typeface="a타이틀고딕2" pitchFamily="18" charset="-127"/>
                  <a:ea typeface="a타이틀고딕2" pitchFamily="18" charset="-127"/>
                </a:rPr>
                <a:t>소스코드</a:t>
              </a:r>
            </a:p>
          </p:txBody>
        </p: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6EEE1D7B-40B9-4CD2-A0E7-6F887AFFC4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3400"/>
          <a:stretch/>
        </p:blipFill>
        <p:spPr>
          <a:xfrm>
            <a:off x="749439" y="1599442"/>
            <a:ext cx="10449863" cy="4985433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F6DA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3</a:t>
            </a:r>
            <a:endParaRPr lang="ko-KR" altLang="en-US" sz="32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F6DA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2</a:t>
            </a:r>
            <a:endParaRPr lang="ko-KR" altLang="en-US" sz="32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000E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78514" y="335944"/>
            <a:ext cx="72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04</a:t>
            </a:r>
            <a:endParaRPr lang="ko-KR" altLang="en-US" sz="28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26902" y="1097303"/>
            <a:ext cx="56316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002060"/>
                </a:solidFill>
                <a:latin typeface="a타이틀고딕2" pitchFamily="18" charset="-127"/>
                <a:ea typeface="a타이틀고딕2" pitchFamily="18" charset="-127"/>
              </a:rPr>
              <a:t>메인 페이지 주요 </a:t>
            </a:r>
            <a:r>
              <a:rPr lang="en-US" altLang="ko-KR" sz="2400" dirty="0">
                <a:solidFill>
                  <a:srgbClr val="002060"/>
                </a:solidFill>
                <a:latin typeface="a타이틀고딕2" pitchFamily="18" charset="-127"/>
                <a:ea typeface="a타이틀고딕2" pitchFamily="18" charset="-127"/>
              </a:rPr>
              <a:t>Modal(</a:t>
            </a:r>
            <a:r>
              <a:rPr lang="ko-KR" altLang="en-US" sz="2400" dirty="0">
                <a:solidFill>
                  <a:srgbClr val="002060"/>
                </a:solidFill>
                <a:latin typeface="a타이틀고딕2" pitchFamily="18" charset="-127"/>
                <a:ea typeface="a타이틀고딕2" pitchFamily="18" charset="-127"/>
              </a:rPr>
              <a:t>아이디 찾기</a:t>
            </a:r>
            <a:r>
              <a:rPr lang="ko-KR" altLang="en-US" sz="2400" dirty="0">
                <a:solidFill>
                  <a:srgbClr val="002060"/>
                </a:solidFill>
                <a:latin typeface="a타이틀고딕1" pitchFamily="18" charset="-127"/>
                <a:ea typeface="a타이틀고딕2" pitchFamily="18" charset="-127"/>
              </a:rPr>
              <a:t> </a:t>
            </a:r>
            <a:r>
              <a:rPr lang="ko-KR" altLang="en-US" sz="2400" dirty="0" err="1">
                <a:solidFill>
                  <a:srgbClr val="002060"/>
                </a:solidFill>
                <a:latin typeface="a타이틀고딕1" pitchFamily="18" charset="-127"/>
                <a:ea typeface="a타이틀고딕2" pitchFamily="18" charset="-127"/>
              </a:rPr>
              <a:t>모달</a:t>
            </a:r>
            <a:r>
              <a:rPr lang="en-US" altLang="ko-KR" sz="2400" dirty="0">
                <a:solidFill>
                  <a:srgbClr val="002060"/>
                </a:solidFill>
                <a:latin typeface="a타이틀고딕1" pitchFamily="18" charset="-127"/>
                <a:ea typeface="a타이틀고딕2" pitchFamily="18" charset="-127"/>
              </a:rPr>
              <a:t>)</a:t>
            </a:r>
            <a:r>
              <a:rPr lang="en-US" altLang="ko-KR" sz="2400" dirty="0">
                <a:solidFill>
                  <a:srgbClr val="002060"/>
                </a:solidFill>
                <a:latin typeface="a타이틀고딕2" pitchFamily="18" charset="-127"/>
                <a:ea typeface="a타이틀고딕2" pitchFamily="18" charset="-127"/>
              </a:rPr>
              <a:t> </a:t>
            </a:r>
            <a:endParaRPr lang="ko-KR" altLang="en-US" sz="2400" dirty="0">
              <a:solidFill>
                <a:srgbClr val="002060"/>
              </a:solidFill>
              <a:latin typeface="a타이틀고딕1" pitchFamily="18" charset="-127"/>
              <a:ea typeface="a타이틀고딕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65099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/>
          <p:cNvGrpSpPr/>
          <p:nvPr/>
        </p:nvGrpSpPr>
        <p:grpSpPr>
          <a:xfrm>
            <a:off x="1188881" y="351819"/>
            <a:ext cx="1197764" cy="660429"/>
            <a:chOff x="1188881" y="351819"/>
            <a:chExt cx="1197764" cy="660429"/>
          </a:xfrm>
        </p:grpSpPr>
        <p:sp>
          <p:nvSpPr>
            <p:cNvPr id="8" name="TextBox 7"/>
            <p:cNvSpPr txBox="1"/>
            <p:nvPr/>
          </p:nvSpPr>
          <p:spPr>
            <a:xfrm>
              <a:off x="1188881" y="351819"/>
              <a:ext cx="104227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a타이틀고딕2" pitchFamily="18" charset="-127"/>
                  <a:ea typeface="a타이틀고딕2" pitchFamily="18" charset="-127"/>
                </a:rPr>
                <a:t>004 </a:t>
              </a:r>
              <a:r>
                <a:rPr lang="ko-KR" altLang="en-US" sz="1200" dirty="0">
                  <a:latin typeface="a타이틀고딕2" pitchFamily="18" charset="-127"/>
                  <a:ea typeface="a타이틀고딕2" pitchFamily="18" charset="-127"/>
                </a:rPr>
                <a:t>주요기능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188881" y="581361"/>
              <a:ext cx="119776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>
                  <a:latin typeface="a타이틀고딕2" pitchFamily="18" charset="-127"/>
                  <a:ea typeface="a타이틀고딕2" pitchFamily="18" charset="-127"/>
                </a:rPr>
                <a:t>소스코드</a:t>
              </a:r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728E8EFB-4CBB-4D1A-A8C2-33C0311340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324" y="1623681"/>
            <a:ext cx="4756558" cy="4881318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F6DA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3</a:t>
            </a:r>
            <a:endParaRPr lang="ko-KR" altLang="en-US" sz="32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F6DA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2</a:t>
            </a:r>
            <a:endParaRPr lang="ko-KR" altLang="en-US" sz="32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000E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78514" y="335944"/>
            <a:ext cx="72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04</a:t>
            </a:r>
            <a:endParaRPr lang="ko-KR" altLang="en-US" sz="28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26902" y="1097303"/>
            <a:ext cx="59089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002060"/>
                </a:solidFill>
                <a:latin typeface="a타이틀고딕2" pitchFamily="18" charset="-127"/>
                <a:ea typeface="a타이틀고딕2" pitchFamily="18" charset="-127"/>
              </a:rPr>
              <a:t>메인 페이지 주요 </a:t>
            </a:r>
            <a:r>
              <a:rPr lang="en-US" altLang="ko-KR" sz="2400" dirty="0">
                <a:solidFill>
                  <a:srgbClr val="002060"/>
                </a:solidFill>
                <a:latin typeface="a타이틀고딕2" pitchFamily="18" charset="-127"/>
                <a:ea typeface="a타이틀고딕2" pitchFamily="18" charset="-127"/>
              </a:rPr>
              <a:t>Modal(</a:t>
            </a:r>
            <a:r>
              <a:rPr lang="ko-KR" altLang="en-US" sz="2400" dirty="0">
                <a:solidFill>
                  <a:srgbClr val="002060"/>
                </a:solidFill>
                <a:latin typeface="a타이틀고딕2" pitchFamily="18" charset="-127"/>
                <a:ea typeface="a타이틀고딕2" pitchFamily="18" charset="-127"/>
              </a:rPr>
              <a:t>비밀번호 찾기</a:t>
            </a:r>
            <a:r>
              <a:rPr lang="ko-KR" altLang="en-US" sz="2400" dirty="0">
                <a:solidFill>
                  <a:srgbClr val="002060"/>
                </a:solidFill>
                <a:latin typeface="a타이틀고딕1" pitchFamily="18" charset="-127"/>
                <a:ea typeface="a타이틀고딕2" pitchFamily="18" charset="-127"/>
              </a:rPr>
              <a:t> </a:t>
            </a:r>
            <a:r>
              <a:rPr lang="ko-KR" altLang="en-US" sz="2400" dirty="0" err="1">
                <a:solidFill>
                  <a:srgbClr val="002060"/>
                </a:solidFill>
                <a:latin typeface="a타이틀고딕1" pitchFamily="18" charset="-127"/>
                <a:ea typeface="a타이틀고딕2" pitchFamily="18" charset="-127"/>
              </a:rPr>
              <a:t>모달</a:t>
            </a:r>
            <a:r>
              <a:rPr lang="en-US" altLang="ko-KR" sz="2400" dirty="0">
                <a:solidFill>
                  <a:srgbClr val="002060"/>
                </a:solidFill>
                <a:latin typeface="a타이틀고딕1" pitchFamily="18" charset="-127"/>
                <a:ea typeface="a타이틀고딕2" pitchFamily="18" charset="-127"/>
              </a:rPr>
              <a:t>)</a:t>
            </a:r>
            <a:r>
              <a:rPr lang="en-US" altLang="ko-KR" sz="2400" dirty="0">
                <a:solidFill>
                  <a:srgbClr val="002060"/>
                </a:solidFill>
                <a:latin typeface="a타이틀고딕2" pitchFamily="18" charset="-127"/>
                <a:ea typeface="a타이틀고딕2" pitchFamily="18" charset="-127"/>
              </a:rPr>
              <a:t> </a:t>
            </a:r>
            <a:endParaRPr lang="ko-KR" altLang="en-US" sz="2400" dirty="0">
              <a:solidFill>
                <a:srgbClr val="002060"/>
              </a:solidFill>
              <a:latin typeface="a타이틀고딕1" pitchFamily="18" charset="-127"/>
              <a:ea typeface="a타이틀고딕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D06D552-BB05-44D4-B59E-E377A76D8337}"/>
              </a:ext>
            </a:extLst>
          </p:cNvPr>
          <p:cNvSpPr txBox="1"/>
          <p:nvPr/>
        </p:nvSpPr>
        <p:spPr>
          <a:xfrm>
            <a:off x="5559527" y="3035366"/>
            <a:ext cx="623705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a타이틀고딕1" pitchFamily="18" charset="-127"/>
                <a:ea typeface="a타이틀고딕2" pitchFamily="18" charset="-127"/>
              </a:rPr>
              <a:t>Modals </a:t>
            </a:r>
            <a:r>
              <a:rPr lang="ko-KR" altLang="en-US" sz="2400" b="1" dirty="0">
                <a:latin typeface="a타이틀고딕1" pitchFamily="18" charset="-127"/>
                <a:ea typeface="a타이틀고딕2" pitchFamily="18" charset="-127"/>
              </a:rPr>
              <a:t>활용한 </a:t>
            </a:r>
            <a:r>
              <a:rPr lang="en-US" altLang="ko-KR" sz="2400" b="1" dirty="0">
                <a:latin typeface="a타이틀고딕1" pitchFamily="18" charset="-127"/>
                <a:ea typeface="a타이틀고딕2" pitchFamily="18" charset="-127"/>
              </a:rPr>
              <a:t>UI</a:t>
            </a:r>
          </a:p>
          <a:p>
            <a:pPr algn="ctr"/>
            <a:endParaRPr lang="en-US" altLang="ko-KR" sz="2400" dirty="0">
              <a:solidFill>
                <a:srgbClr val="002060"/>
              </a:solidFill>
              <a:latin typeface="a타이틀고딕1" pitchFamily="18" charset="-127"/>
              <a:ea typeface="a타이틀고딕2" pitchFamily="18" charset="-127"/>
            </a:endParaRPr>
          </a:p>
          <a:p>
            <a:pPr algn="ctr"/>
            <a:r>
              <a:rPr lang="ko-KR" altLang="en-US" sz="2400" dirty="0">
                <a:solidFill>
                  <a:srgbClr val="002060"/>
                </a:solidFill>
                <a:latin typeface="a타이틀고딕1" pitchFamily="18" charset="-127"/>
                <a:ea typeface="a타이틀고딕2" pitchFamily="18" charset="-127"/>
              </a:rPr>
              <a:t>비밀번호 찾기는 개인정보요소가 있어서</a:t>
            </a:r>
            <a:endParaRPr lang="en-US" altLang="ko-KR" sz="2400" dirty="0">
              <a:solidFill>
                <a:srgbClr val="002060"/>
              </a:solidFill>
              <a:latin typeface="a타이틀고딕1" pitchFamily="18" charset="-127"/>
              <a:ea typeface="a타이틀고딕2" pitchFamily="18" charset="-127"/>
            </a:endParaRPr>
          </a:p>
          <a:p>
            <a:pPr algn="ctr"/>
            <a:r>
              <a:rPr lang="en-US" altLang="ko-KR" sz="2400" dirty="0" err="1">
                <a:solidFill>
                  <a:srgbClr val="002060"/>
                </a:solidFill>
                <a:latin typeface="a타이틀고딕1" pitchFamily="18" charset="-127"/>
                <a:ea typeface="a타이틀고딕2" pitchFamily="18" charset="-127"/>
              </a:rPr>
              <a:t>Naver</a:t>
            </a:r>
            <a:r>
              <a:rPr lang="ko-KR" altLang="en-US" sz="2400" dirty="0">
                <a:solidFill>
                  <a:srgbClr val="002060"/>
                </a:solidFill>
                <a:latin typeface="a타이틀고딕1" pitchFamily="18" charset="-127"/>
                <a:ea typeface="a타이틀고딕2" pitchFamily="18" charset="-127"/>
              </a:rPr>
              <a:t>의 </a:t>
            </a:r>
            <a:r>
              <a:rPr lang="en-US" altLang="ko-KR" sz="2400" dirty="0">
                <a:solidFill>
                  <a:srgbClr val="002060"/>
                </a:solidFill>
                <a:latin typeface="a타이틀고딕1" pitchFamily="18" charset="-127"/>
                <a:ea typeface="a타이틀고딕2" pitchFamily="18" charset="-127"/>
              </a:rPr>
              <a:t>POP3</a:t>
            </a:r>
            <a:r>
              <a:rPr lang="ko-KR" altLang="en-US" sz="2400" dirty="0">
                <a:solidFill>
                  <a:srgbClr val="002060"/>
                </a:solidFill>
                <a:latin typeface="a타이틀고딕1" pitchFamily="18" charset="-127"/>
                <a:ea typeface="a타이틀고딕2" pitchFamily="18" charset="-127"/>
              </a:rPr>
              <a:t>를 이용하여 </a:t>
            </a:r>
            <a:r>
              <a:rPr lang="ko-KR" altLang="en-US" sz="2400" dirty="0" err="1">
                <a:solidFill>
                  <a:srgbClr val="002060"/>
                </a:solidFill>
                <a:latin typeface="a타이틀고딕1" pitchFamily="18" charset="-127"/>
                <a:ea typeface="a타이틀고딕2" pitchFamily="18" charset="-127"/>
              </a:rPr>
              <a:t>이메일</a:t>
            </a:r>
            <a:r>
              <a:rPr lang="ko-KR" altLang="en-US" sz="2400" dirty="0">
                <a:solidFill>
                  <a:srgbClr val="002060"/>
                </a:solidFill>
                <a:latin typeface="a타이틀고딕1" pitchFamily="18" charset="-127"/>
                <a:ea typeface="a타이틀고딕2" pitchFamily="18" charset="-127"/>
              </a:rPr>
              <a:t> </a:t>
            </a:r>
            <a:r>
              <a:rPr lang="ko-KR" altLang="en-US" sz="2400" dirty="0" smtClean="0">
                <a:solidFill>
                  <a:srgbClr val="002060"/>
                </a:solidFill>
                <a:latin typeface="a타이틀고딕1" pitchFamily="18" charset="-127"/>
                <a:ea typeface="a타이틀고딕2" pitchFamily="18" charset="-127"/>
              </a:rPr>
              <a:t>전송 후</a:t>
            </a:r>
            <a:endParaRPr lang="en-US" altLang="ko-KR" sz="2400" dirty="0">
              <a:solidFill>
                <a:srgbClr val="002060"/>
              </a:solidFill>
              <a:latin typeface="a타이틀고딕1" pitchFamily="18" charset="-127"/>
              <a:ea typeface="a타이틀고딕2" pitchFamily="18" charset="-127"/>
            </a:endParaRPr>
          </a:p>
          <a:p>
            <a:pPr algn="ctr"/>
            <a:r>
              <a:rPr lang="ko-KR" altLang="en-US" sz="2400" dirty="0">
                <a:solidFill>
                  <a:srgbClr val="002060"/>
                </a:solidFill>
                <a:latin typeface="a타이틀고딕1" pitchFamily="18" charset="-127"/>
                <a:ea typeface="a타이틀고딕2" pitchFamily="18" charset="-127"/>
              </a:rPr>
              <a:t>인증번호를 </a:t>
            </a:r>
            <a:r>
              <a:rPr lang="ko-KR" altLang="en-US" sz="2400" dirty="0" smtClean="0">
                <a:solidFill>
                  <a:srgbClr val="002060"/>
                </a:solidFill>
                <a:latin typeface="a타이틀고딕1" pitchFamily="18" charset="-127"/>
                <a:ea typeface="a타이틀고딕2" pitchFamily="18" charset="-127"/>
              </a:rPr>
              <a:t>인증하였을 때 </a:t>
            </a:r>
            <a:r>
              <a:rPr lang="ko-KR" altLang="en-US" sz="2400" dirty="0">
                <a:solidFill>
                  <a:srgbClr val="002060"/>
                </a:solidFill>
                <a:latin typeface="a타이틀고딕1" pitchFamily="18" charset="-127"/>
                <a:ea typeface="a타이틀고딕2" pitchFamily="18" charset="-127"/>
              </a:rPr>
              <a:t>비밀번호를 </a:t>
            </a:r>
            <a:endParaRPr lang="en-US" altLang="ko-KR" sz="2400" dirty="0">
              <a:solidFill>
                <a:srgbClr val="002060"/>
              </a:solidFill>
              <a:latin typeface="a타이틀고딕1" pitchFamily="18" charset="-127"/>
              <a:ea typeface="a타이틀고딕2" pitchFamily="18" charset="-127"/>
            </a:endParaRPr>
          </a:p>
          <a:p>
            <a:pPr algn="ctr"/>
            <a:r>
              <a:rPr lang="ko-KR" altLang="en-US" sz="2400" dirty="0">
                <a:solidFill>
                  <a:srgbClr val="002060"/>
                </a:solidFill>
                <a:latin typeface="a타이틀고딕1" pitchFamily="18" charset="-127"/>
                <a:ea typeface="a타이틀고딕2" pitchFamily="18" charset="-127"/>
              </a:rPr>
              <a:t>재설정 </a:t>
            </a:r>
            <a:r>
              <a:rPr lang="ko-KR" altLang="en-US" sz="2400" dirty="0" smtClean="0">
                <a:solidFill>
                  <a:srgbClr val="002060"/>
                </a:solidFill>
                <a:latin typeface="a타이틀고딕1" pitchFamily="18" charset="-127"/>
                <a:ea typeface="a타이틀고딕2" pitchFamily="18" charset="-127"/>
              </a:rPr>
              <a:t>할 수 </a:t>
            </a:r>
            <a:r>
              <a:rPr lang="ko-KR" altLang="en-US" sz="2400" dirty="0">
                <a:solidFill>
                  <a:srgbClr val="002060"/>
                </a:solidFill>
                <a:latin typeface="a타이틀고딕1" pitchFamily="18" charset="-127"/>
                <a:ea typeface="a타이틀고딕2" pitchFamily="18" charset="-127"/>
              </a:rPr>
              <a:t>있도록 설계 하였다</a:t>
            </a:r>
            <a:r>
              <a:rPr lang="en-US" altLang="ko-KR" sz="2400" dirty="0">
                <a:solidFill>
                  <a:srgbClr val="002060"/>
                </a:solidFill>
                <a:latin typeface="a타이틀고딕1" pitchFamily="18" charset="-127"/>
                <a:ea typeface="a타이틀고딕2" pitchFamily="18" charset="-127"/>
              </a:rPr>
              <a:t>.</a:t>
            </a:r>
          </a:p>
          <a:p>
            <a:pPr algn="ctr"/>
            <a:r>
              <a:rPr lang="ko-KR" altLang="en-US" sz="2400" dirty="0">
                <a:latin typeface="a타이틀고딕1" pitchFamily="18" charset="-127"/>
                <a:ea typeface="a타이틀고딕2" pitchFamily="18" charset="-127"/>
              </a:rPr>
              <a:t> </a:t>
            </a:r>
            <a:endParaRPr lang="ko-KR" altLang="en-US" dirty="0">
              <a:latin typeface="a타이틀고딕1" pitchFamily="18" charset="-127"/>
              <a:ea typeface="a타이틀고딕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7359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/>
          <p:cNvGrpSpPr/>
          <p:nvPr/>
        </p:nvGrpSpPr>
        <p:grpSpPr>
          <a:xfrm>
            <a:off x="1188881" y="351819"/>
            <a:ext cx="1197764" cy="660429"/>
            <a:chOff x="1188881" y="351819"/>
            <a:chExt cx="1197764" cy="660429"/>
          </a:xfrm>
        </p:grpSpPr>
        <p:sp>
          <p:nvSpPr>
            <p:cNvPr id="8" name="TextBox 7"/>
            <p:cNvSpPr txBox="1"/>
            <p:nvPr/>
          </p:nvSpPr>
          <p:spPr>
            <a:xfrm>
              <a:off x="1188881" y="351819"/>
              <a:ext cx="104227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a타이틀고딕2" pitchFamily="18" charset="-127"/>
                  <a:ea typeface="a타이틀고딕2" pitchFamily="18" charset="-127"/>
                </a:rPr>
                <a:t>004 </a:t>
              </a:r>
              <a:r>
                <a:rPr lang="ko-KR" altLang="en-US" sz="1200" dirty="0">
                  <a:latin typeface="a타이틀고딕2" pitchFamily="18" charset="-127"/>
                  <a:ea typeface="a타이틀고딕2" pitchFamily="18" charset="-127"/>
                </a:rPr>
                <a:t>주요기능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188881" y="581361"/>
              <a:ext cx="119776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>
                  <a:latin typeface="a타이틀고딕2" pitchFamily="18" charset="-127"/>
                  <a:ea typeface="a타이틀고딕2" pitchFamily="18" charset="-127"/>
                </a:rPr>
                <a:t>소스코드</a:t>
              </a:r>
            </a:p>
          </p:txBody>
        </p: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FC215AA5-D139-4B6C-8BA5-94494F1915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0883"/>
          <a:stretch/>
        </p:blipFill>
        <p:spPr>
          <a:xfrm>
            <a:off x="799666" y="1644024"/>
            <a:ext cx="10819085" cy="4969424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F6DA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3</a:t>
            </a:r>
            <a:endParaRPr lang="ko-KR" altLang="en-US" sz="32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F6DA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2</a:t>
            </a:r>
            <a:endParaRPr lang="ko-KR" altLang="en-US" sz="32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000E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78514" y="335944"/>
            <a:ext cx="72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04</a:t>
            </a:r>
            <a:endParaRPr lang="ko-KR" altLang="en-US" sz="28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26902" y="1097303"/>
            <a:ext cx="59089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002060"/>
                </a:solidFill>
                <a:latin typeface="a타이틀고딕2" pitchFamily="18" charset="-127"/>
                <a:ea typeface="a타이틀고딕2" pitchFamily="18" charset="-127"/>
              </a:rPr>
              <a:t>메인 페이지 주요 </a:t>
            </a:r>
            <a:r>
              <a:rPr lang="en-US" altLang="ko-KR" sz="2400" dirty="0">
                <a:solidFill>
                  <a:srgbClr val="002060"/>
                </a:solidFill>
                <a:latin typeface="a타이틀고딕2" pitchFamily="18" charset="-127"/>
                <a:ea typeface="a타이틀고딕2" pitchFamily="18" charset="-127"/>
              </a:rPr>
              <a:t>Modal(</a:t>
            </a:r>
            <a:r>
              <a:rPr lang="ko-KR" altLang="en-US" sz="2400" dirty="0">
                <a:solidFill>
                  <a:srgbClr val="002060"/>
                </a:solidFill>
                <a:latin typeface="a타이틀고딕2" pitchFamily="18" charset="-127"/>
                <a:ea typeface="a타이틀고딕2" pitchFamily="18" charset="-127"/>
              </a:rPr>
              <a:t>비밀번호 찾기</a:t>
            </a:r>
            <a:r>
              <a:rPr lang="ko-KR" altLang="en-US" sz="2400" dirty="0">
                <a:solidFill>
                  <a:srgbClr val="002060"/>
                </a:solidFill>
                <a:latin typeface="a타이틀고딕1" pitchFamily="18" charset="-127"/>
                <a:ea typeface="a타이틀고딕2" pitchFamily="18" charset="-127"/>
              </a:rPr>
              <a:t> </a:t>
            </a:r>
            <a:r>
              <a:rPr lang="ko-KR" altLang="en-US" sz="2400" dirty="0" err="1">
                <a:solidFill>
                  <a:srgbClr val="002060"/>
                </a:solidFill>
                <a:latin typeface="a타이틀고딕1" pitchFamily="18" charset="-127"/>
                <a:ea typeface="a타이틀고딕2" pitchFamily="18" charset="-127"/>
              </a:rPr>
              <a:t>모달</a:t>
            </a:r>
            <a:r>
              <a:rPr lang="en-US" altLang="ko-KR" sz="2400" dirty="0">
                <a:solidFill>
                  <a:srgbClr val="002060"/>
                </a:solidFill>
                <a:latin typeface="a타이틀고딕1" pitchFamily="18" charset="-127"/>
                <a:ea typeface="a타이틀고딕2" pitchFamily="18" charset="-127"/>
              </a:rPr>
              <a:t>)</a:t>
            </a:r>
            <a:r>
              <a:rPr lang="en-US" altLang="ko-KR" sz="2400" dirty="0">
                <a:solidFill>
                  <a:srgbClr val="002060"/>
                </a:solidFill>
                <a:latin typeface="a타이틀고딕2" pitchFamily="18" charset="-127"/>
                <a:ea typeface="a타이틀고딕2" pitchFamily="18" charset="-127"/>
              </a:rPr>
              <a:t> </a:t>
            </a:r>
            <a:endParaRPr lang="ko-KR" altLang="en-US" sz="2400" dirty="0">
              <a:solidFill>
                <a:srgbClr val="002060"/>
              </a:solidFill>
              <a:latin typeface="a타이틀고딕1" pitchFamily="18" charset="-127"/>
              <a:ea typeface="a타이틀고딕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57689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/>
          <p:cNvGrpSpPr/>
          <p:nvPr/>
        </p:nvGrpSpPr>
        <p:grpSpPr>
          <a:xfrm>
            <a:off x="1188881" y="351819"/>
            <a:ext cx="1197764" cy="660429"/>
            <a:chOff x="1188881" y="351819"/>
            <a:chExt cx="1197764" cy="660429"/>
          </a:xfrm>
        </p:grpSpPr>
        <p:sp>
          <p:nvSpPr>
            <p:cNvPr id="8" name="TextBox 7"/>
            <p:cNvSpPr txBox="1"/>
            <p:nvPr/>
          </p:nvSpPr>
          <p:spPr>
            <a:xfrm>
              <a:off x="1188881" y="351819"/>
              <a:ext cx="104227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a타이틀고딕2" pitchFamily="18" charset="-127"/>
                  <a:ea typeface="a타이틀고딕2" pitchFamily="18" charset="-127"/>
                </a:rPr>
                <a:t>004 </a:t>
              </a:r>
              <a:r>
                <a:rPr lang="ko-KR" altLang="en-US" sz="1200" dirty="0">
                  <a:latin typeface="a타이틀고딕2" pitchFamily="18" charset="-127"/>
                  <a:ea typeface="a타이틀고딕2" pitchFamily="18" charset="-127"/>
                </a:rPr>
                <a:t>주요기능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188881" y="581361"/>
              <a:ext cx="119776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>
                  <a:latin typeface="a타이틀고딕2" pitchFamily="18" charset="-127"/>
                  <a:ea typeface="a타이틀고딕2" pitchFamily="18" charset="-127"/>
                </a:rPr>
                <a:t>소스코드</a:t>
              </a: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288000" y="1039637"/>
            <a:ext cx="39773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err="1">
                <a:solidFill>
                  <a:srgbClr val="002060"/>
                </a:solidFill>
                <a:latin typeface="a타이틀고딕2" pitchFamily="18" charset="-127"/>
                <a:ea typeface="a타이틀고딕2" pitchFamily="18" charset="-127"/>
              </a:rPr>
              <a:t>모달</a:t>
            </a:r>
            <a:r>
              <a:rPr lang="ko-KR" altLang="en-US" sz="2400" dirty="0">
                <a:solidFill>
                  <a:srgbClr val="002060"/>
                </a:solidFill>
                <a:latin typeface="a타이틀고딕2" pitchFamily="18" charset="-127"/>
                <a:ea typeface="a타이틀고딕2" pitchFamily="18" charset="-127"/>
              </a:rPr>
              <a:t> 기능</a:t>
            </a:r>
            <a:r>
              <a:rPr lang="en-US" altLang="ko-KR" sz="2400" dirty="0">
                <a:solidFill>
                  <a:srgbClr val="002060"/>
                </a:solidFill>
                <a:latin typeface="a타이틀고딕2" pitchFamily="18" charset="-127"/>
                <a:ea typeface="a타이틀고딕2" pitchFamily="18" charset="-127"/>
              </a:rPr>
              <a:t>(</a:t>
            </a:r>
            <a:r>
              <a:rPr lang="ko-KR" altLang="en-US" sz="2400" dirty="0">
                <a:solidFill>
                  <a:srgbClr val="002060"/>
                </a:solidFill>
                <a:latin typeface="a타이틀고딕2" pitchFamily="18" charset="-127"/>
                <a:ea typeface="a타이틀고딕2" pitchFamily="18" charset="-127"/>
              </a:rPr>
              <a:t>아이디 중복체크</a:t>
            </a:r>
            <a:r>
              <a:rPr lang="en-US" altLang="ko-KR" sz="2400" dirty="0">
                <a:solidFill>
                  <a:srgbClr val="002060"/>
                </a:solidFill>
                <a:latin typeface="a타이틀고딕2" pitchFamily="18" charset="-127"/>
                <a:ea typeface="a타이틀고딕2" pitchFamily="18" charset="-127"/>
              </a:rPr>
              <a:t>)</a:t>
            </a:r>
            <a:endParaRPr lang="ko-KR" altLang="en-US" sz="2400" dirty="0">
              <a:solidFill>
                <a:srgbClr val="002060"/>
              </a:solidFill>
              <a:latin typeface="a타이틀고딕1" pitchFamily="18" charset="-127"/>
              <a:ea typeface="a타이틀고딕1" pitchFamily="18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6ACC4AF-5397-4E16-A4D2-4C421F13CAA5}"/>
              </a:ext>
            </a:extLst>
          </p:cNvPr>
          <p:cNvSpPr/>
          <p:nvPr/>
        </p:nvSpPr>
        <p:spPr>
          <a:xfrm>
            <a:off x="186025" y="6144286"/>
            <a:ext cx="11550173" cy="50176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dirty="0">
                <a:solidFill>
                  <a:srgbClr val="002060"/>
                </a:solidFill>
                <a:latin typeface="a타이틀고딕1" pitchFamily="18" charset="-127"/>
                <a:ea typeface="a타이틀고딕1" pitchFamily="18" charset="-127"/>
              </a:rPr>
              <a:t>회원가입을 </a:t>
            </a:r>
            <a:r>
              <a:rPr lang="ko-KR" altLang="en-US" dirty="0" smtClean="0">
                <a:solidFill>
                  <a:srgbClr val="002060"/>
                </a:solidFill>
                <a:latin typeface="a타이틀고딕1" pitchFamily="18" charset="-127"/>
                <a:ea typeface="a타이틀고딕1" pitchFamily="18" charset="-127"/>
              </a:rPr>
              <a:t>할 때 </a:t>
            </a:r>
            <a:r>
              <a:rPr lang="ko-KR" altLang="en-US" dirty="0">
                <a:solidFill>
                  <a:srgbClr val="002060"/>
                </a:solidFill>
                <a:latin typeface="a타이틀고딕1" pitchFamily="18" charset="-127"/>
                <a:ea typeface="a타이틀고딕1" pitchFamily="18" charset="-127"/>
              </a:rPr>
              <a:t>아이디가 겹치면 문제가 발생하므로 중복체크 기능을 추가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A008138E-3B25-46FD-8CAF-765A576403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284" y="1616956"/>
            <a:ext cx="5475237" cy="4345772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14481FE8-5EEF-4796-8E61-EEB77B3503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16955"/>
            <a:ext cx="5640198" cy="4345765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F6DA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3</a:t>
            </a:r>
            <a:endParaRPr lang="ko-KR" altLang="en-US" sz="32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F6DA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2</a:t>
            </a:r>
            <a:endParaRPr lang="ko-KR" altLang="en-US" sz="32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000E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78514" y="335944"/>
            <a:ext cx="72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04</a:t>
            </a:r>
            <a:endParaRPr lang="ko-KR" altLang="en-US" sz="28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73488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/>
          <p:cNvGrpSpPr/>
          <p:nvPr/>
        </p:nvGrpSpPr>
        <p:grpSpPr>
          <a:xfrm>
            <a:off x="1188881" y="351819"/>
            <a:ext cx="1197764" cy="660429"/>
            <a:chOff x="1188881" y="351819"/>
            <a:chExt cx="1197764" cy="660429"/>
          </a:xfrm>
        </p:grpSpPr>
        <p:sp>
          <p:nvSpPr>
            <p:cNvPr id="8" name="TextBox 7"/>
            <p:cNvSpPr txBox="1"/>
            <p:nvPr/>
          </p:nvSpPr>
          <p:spPr>
            <a:xfrm>
              <a:off x="1188881" y="351819"/>
              <a:ext cx="104227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a타이틀고딕2" pitchFamily="18" charset="-127"/>
                  <a:ea typeface="a타이틀고딕2" pitchFamily="18" charset="-127"/>
                </a:rPr>
                <a:t>004 </a:t>
              </a:r>
              <a:r>
                <a:rPr lang="ko-KR" altLang="en-US" sz="1200" dirty="0">
                  <a:latin typeface="a타이틀고딕2" pitchFamily="18" charset="-127"/>
                  <a:ea typeface="a타이틀고딕2" pitchFamily="18" charset="-127"/>
                </a:rPr>
                <a:t>주요기능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188881" y="581361"/>
              <a:ext cx="119776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>
                  <a:latin typeface="a타이틀고딕2" pitchFamily="18" charset="-127"/>
                  <a:ea typeface="a타이틀고딕2" pitchFamily="18" charset="-127"/>
                </a:rPr>
                <a:t>소스코드</a:t>
              </a: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288000" y="990209"/>
            <a:ext cx="39773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err="1">
                <a:solidFill>
                  <a:srgbClr val="002060"/>
                </a:solidFill>
                <a:latin typeface="a타이틀고딕2" pitchFamily="18" charset="-127"/>
                <a:ea typeface="a타이틀고딕2" pitchFamily="18" charset="-127"/>
              </a:rPr>
              <a:t>모달</a:t>
            </a:r>
            <a:r>
              <a:rPr lang="ko-KR" altLang="en-US" sz="2400" dirty="0">
                <a:solidFill>
                  <a:srgbClr val="002060"/>
                </a:solidFill>
                <a:latin typeface="a타이틀고딕2" pitchFamily="18" charset="-127"/>
                <a:ea typeface="a타이틀고딕2" pitchFamily="18" charset="-127"/>
              </a:rPr>
              <a:t> 기능</a:t>
            </a:r>
            <a:r>
              <a:rPr lang="en-US" altLang="ko-KR" sz="2400" dirty="0">
                <a:solidFill>
                  <a:srgbClr val="002060"/>
                </a:solidFill>
                <a:latin typeface="a타이틀고딕2" pitchFamily="18" charset="-127"/>
                <a:ea typeface="a타이틀고딕2" pitchFamily="18" charset="-127"/>
              </a:rPr>
              <a:t>(</a:t>
            </a:r>
            <a:r>
              <a:rPr lang="ko-KR" altLang="en-US" sz="2400" dirty="0">
                <a:solidFill>
                  <a:srgbClr val="002060"/>
                </a:solidFill>
                <a:latin typeface="a타이틀고딕2" pitchFamily="18" charset="-127"/>
                <a:ea typeface="a타이틀고딕2" pitchFamily="18" charset="-127"/>
              </a:rPr>
              <a:t>아이디 중복체크</a:t>
            </a:r>
            <a:r>
              <a:rPr lang="en-US" altLang="ko-KR" sz="2400" dirty="0">
                <a:solidFill>
                  <a:srgbClr val="002060"/>
                </a:solidFill>
                <a:latin typeface="a타이틀고딕2" pitchFamily="18" charset="-127"/>
                <a:ea typeface="a타이틀고딕2" pitchFamily="18" charset="-127"/>
              </a:rPr>
              <a:t>)</a:t>
            </a:r>
            <a:endParaRPr lang="ko-KR" altLang="en-US" sz="2400" dirty="0">
              <a:solidFill>
                <a:srgbClr val="002060"/>
              </a:solidFill>
              <a:latin typeface="a타이틀고딕1" pitchFamily="18" charset="-127"/>
              <a:ea typeface="a타이틀고딕1" pitchFamily="18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6ACC4AF-5397-4E16-A4D2-4C421F13CAA5}"/>
              </a:ext>
            </a:extLst>
          </p:cNvPr>
          <p:cNvSpPr/>
          <p:nvPr/>
        </p:nvSpPr>
        <p:spPr>
          <a:xfrm>
            <a:off x="186025" y="6160762"/>
            <a:ext cx="11550173" cy="50176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dirty="0">
                <a:solidFill>
                  <a:srgbClr val="002060"/>
                </a:solidFill>
                <a:latin typeface="a타이틀고딕1" pitchFamily="18" charset="-127"/>
                <a:ea typeface="a타이틀고딕1" pitchFamily="18" charset="-127"/>
              </a:rPr>
              <a:t>Ajax </a:t>
            </a:r>
            <a:r>
              <a:rPr lang="ko-KR" altLang="en-US" dirty="0">
                <a:solidFill>
                  <a:srgbClr val="002060"/>
                </a:solidFill>
                <a:latin typeface="a타이틀고딕1" pitchFamily="18" charset="-127"/>
                <a:ea typeface="a타이틀고딕1" pitchFamily="18" charset="-127"/>
              </a:rPr>
              <a:t>사용</a:t>
            </a:r>
            <a:r>
              <a:rPr lang="en-US" altLang="ko-KR" dirty="0">
                <a:solidFill>
                  <a:srgbClr val="002060"/>
                </a:solidFill>
                <a:latin typeface="a타이틀고딕1" pitchFamily="18" charset="-127"/>
                <a:ea typeface="a타이틀고딕1" pitchFamily="18" charset="-127"/>
              </a:rPr>
              <a:t>!</a:t>
            </a:r>
          </a:p>
          <a:p>
            <a:pPr algn="ctr"/>
            <a:r>
              <a:rPr lang="en-US" altLang="ko-KR" dirty="0">
                <a:solidFill>
                  <a:srgbClr val="002060"/>
                </a:solidFill>
                <a:latin typeface="a타이틀고딕1" pitchFamily="18" charset="-127"/>
                <a:ea typeface="a타이틀고딕1" pitchFamily="18" charset="-127"/>
              </a:rPr>
              <a:t>Index -&gt; </a:t>
            </a:r>
            <a:r>
              <a:rPr lang="en-US" altLang="ko-KR" dirty="0" err="1">
                <a:solidFill>
                  <a:srgbClr val="002060"/>
                </a:solidFill>
                <a:latin typeface="a타이틀고딕1" pitchFamily="18" charset="-127"/>
                <a:ea typeface="a타이틀고딕1" pitchFamily="18" charset="-127"/>
              </a:rPr>
              <a:t>UserController</a:t>
            </a:r>
            <a:r>
              <a:rPr lang="en-US" altLang="ko-KR" dirty="0">
                <a:solidFill>
                  <a:srgbClr val="002060"/>
                </a:solidFill>
                <a:latin typeface="a타이틀고딕1" pitchFamily="18" charset="-127"/>
                <a:ea typeface="a타이틀고딕1" pitchFamily="18" charset="-127"/>
              </a:rPr>
              <a:t> -&gt; </a:t>
            </a:r>
            <a:r>
              <a:rPr lang="en-US" altLang="ko-KR" dirty="0" err="1">
                <a:solidFill>
                  <a:srgbClr val="002060"/>
                </a:solidFill>
                <a:latin typeface="a타이틀고딕1" pitchFamily="18" charset="-127"/>
                <a:ea typeface="a타이틀고딕1" pitchFamily="18" charset="-127"/>
              </a:rPr>
              <a:t>UserService</a:t>
            </a:r>
            <a:r>
              <a:rPr lang="en-US" altLang="ko-KR" dirty="0">
                <a:solidFill>
                  <a:srgbClr val="002060"/>
                </a:solidFill>
                <a:latin typeface="a타이틀고딕1" pitchFamily="18" charset="-127"/>
                <a:ea typeface="a타이틀고딕1" pitchFamily="18" charset="-127"/>
              </a:rPr>
              <a:t> -&gt; </a:t>
            </a:r>
            <a:r>
              <a:rPr lang="en-US" altLang="ko-KR" dirty="0" err="1">
                <a:solidFill>
                  <a:srgbClr val="002060"/>
                </a:solidFill>
                <a:latin typeface="a타이틀고딕1" pitchFamily="18" charset="-127"/>
                <a:ea typeface="a타이틀고딕1" pitchFamily="18" charset="-127"/>
              </a:rPr>
              <a:t>UserRepository</a:t>
            </a:r>
            <a:endParaRPr lang="ko-KR" altLang="en-US" dirty="0">
              <a:solidFill>
                <a:srgbClr val="002060"/>
              </a:solidFill>
              <a:latin typeface="a타이틀고딕1" pitchFamily="18" charset="-127"/>
              <a:ea typeface="a타이틀고딕1" pitchFamily="18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6370EA0-9E98-4114-8ACB-BE6B25DDC032}"/>
              </a:ext>
            </a:extLst>
          </p:cNvPr>
          <p:cNvSpPr/>
          <p:nvPr/>
        </p:nvSpPr>
        <p:spPr>
          <a:xfrm>
            <a:off x="369650" y="1516906"/>
            <a:ext cx="1830629" cy="231753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600" dirty="0">
                <a:solidFill>
                  <a:srgbClr val="002060"/>
                </a:solidFill>
                <a:latin typeface="a타이틀고딕1" pitchFamily="18" charset="-127"/>
                <a:ea typeface="a타이틀고딕1" pitchFamily="18" charset="-127"/>
              </a:rPr>
              <a:t>Index.html</a:t>
            </a:r>
            <a:endParaRPr lang="ko-KR" altLang="en-US" sz="1600" dirty="0">
              <a:solidFill>
                <a:srgbClr val="002060"/>
              </a:solidFill>
              <a:latin typeface="a타이틀고딕1" pitchFamily="18" charset="-127"/>
              <a:ea typeface="a타이틀고딕1" pitchFamily="18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F6DA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3</a:t>
            </a:r>
            <a:endParaRPr lang="ko-KR" altLang="en-US" sz="32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F6DA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2</a:t>
            </a:r>
            <a:endParaRPr lang="ko-KR" altLang="en-US" sz="32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000E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78514" y="335944"/>
            <a:ext cx="72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04</a:t>
            </a:r>
            <a:endParaRPr lang="ko-KR" altLang="en-US" sz="28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88ED471-267A-47A7-AF92-FC416A7FB3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024" y="1502249"/>
            <a:ext cx="11550173" cy="457784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0194FA73-AE97-4013-884A-D9CE830824D4}"/>
              </a:ext>
            </a:extLst>
          </p:cNvPr>
          <p:cNvSpPr txBox="1"/>
          <p:nvPr/>
        </p:nvSpPr>
        <p:spPr>
          <a:xfrm>
            <a:off x="5499145" y="3284318"/>
            <a:ext cx="623705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u="sng" dirty="0">
                <a:latin typeface="a타이틀고딕1" pitchFamily="18" charset="-127"/>
                <a:ea typeface="a타이틀고딕2" pitchFamily="18" charset="-127"/>
              </a:rPr>
              <a:t>중복 체크 기능</a:t>
            </a:r>
            <a:endParaRPr lang="en-US" altLang="ko-KR" sz="2400" b="1" u="sng" dirty="0">
              <a:latin typeface="a타이틀고딕1" pitchFamily="18" charset="-127"/>
              <a:ea typeface="a타이틀고딕2" pitchFamily="18" charset="-127"/>
            </a:endParaRPr>
          </a:p>
          <a:p>
            <a:pPr algn="ctr"/>
            <a:r>
              <a:rPr lang="ko-KR" altLang="en-US" sz="2400" dirty="0">
                <a:latin typeface="a타이틀고딕1" pitchFamily="18" charset="-127"/>
                <a:ea typeface="a타이틀고딕2" pitchFamily="18" charset="-127"/>
              </a:rPr>
              <a:t>중복체크 태그에 </a:t>
            </a:r>
            <a:r>
              <a:rPr lang="en-US" altLang="ko-KR" sz="2400" dirty="0">
                <a:latin typeface="a타이틀고딕1" pitchFamily="18" charset="-127"/>
                <a:ea typeface="a타이틀고딕2" pitchFamily="18" charset="-127"/>
              </a:rPr>
              <a:t>ID</a:t>
            </a:r>
            <a:r>
              <a:rPr lang="ko-KR" altLang="en-US" sz="2400" dirty="0">
                <a:latin typeface="a타이틀고딕1" pitchFamily="18" charset="-127"/>
                <a:ea typeface="a타이틀고딕2" pitchFamily="18" charset="-127"/>
              </a:rPr>
              <a:t>값을 주고 클릭 이벤트를</a:t>
            </a:r>
            <a:endParaRPr lang="en-US" altLang="ko-KR" sz="2400" dirty="0">
              <a:latin typeface="a타이틀고딕1" pitchFamily="18" charset="-127"/>
              <a:ea typeface="a타이틀고딕2" pitchFamily="18" charset="-127"/>
            </a:endParaRPr>
          </a:p>
          <a:p>
            <a:pPr algn="ctr"/>
            <a:r>
              <a:rPr lang="ko-KR" altLang="en-US" sz="2400" dirty="0">
                <a:latin typeface="a타이틀고딕1" pitchFamily="18" charset="-127"/>
                <a:ea typeface="a타이틀고딕2" pitchFamily="18" charset="-127"/>
              </a:rPr>
              <a:t>만든 후 </a:t>
            </a:r>
            <a:r>
              <a:rPr lang="en-US" altLang="ko-KR" sz="2400" dirty="0">
                <a:latin typeface="a타이틀고딕1" pitchFamily="18" charset="-127"/>
                <a:ea typeface="a타이틀고딕2" pitchFamily="18" charset="-127"/>
              </a:rPr>
              <a:t>Controller-&gt;Service-&gt;Repository </a:t>
            </a:r>
            <a:r>
              <a:rPr lang="ko-KR" altLang="en-US" sz="2400" dirty="0">
                <a:latin typeface="a타이틀고딕1" pitchFamily="18" charset="-127"/>
                <a:ea typeface="a타이틀고딕2" pitchFamily="18" charset="-127"/>
              </a:rPr>
              <a:t>순으로  데이터를 </a:t>
            </a:r>
            <a:r>
              <a:rPr lang="en-US" altLang="ko-KR" sz="2400" dirty="0">
                <a:latin typeface="a타이틀고딕1" pitchFamily="18" charset="-127"/>
                <a:ea typeface="a타이틀고딕2" pitchFamily="18" charset="-127"/>
              </a:rPr>
              <a:t>Controller</a:t>
            </a:r>
            <a:r>
              <a:rPr lang="ko-KR" altLang="en-US" sz="2400" dirty="0">
                <a:latin typeface="a타이틀고딕1" pitchFamily="18" charset="-127"/>
                <a:ea typeface="a타이틀고딕2" pitchFamily="18" charset="-127"/>
              </a:rPr>
              <a:t>로 다시 </a:t>
            </a:r>
            <a:r>
              <a:rPr lang="ko-KR" altLang="en-US" sz="2400" dirty="0" smtClean="0">
                <a:latin typeface="a타이틀고딕1" pitchFamily="18" charset="-127"/>
                <a:ea typeface="a타이틀고딕2" pitchFamily="18" charset="-127"/>
              </a:rPr>
              <a:t>반환 후</a:t>
            </a:r>
            <a:endParaRPr lang="en-US" altLang="ko-KR" sz="2400" dirty="0">
              <a:latin typeface="a타이틀고딕1" pitchFamily="18" charset="-127"/>
              <a:ea typeface="a타이틀고딕2" pitchFamily="18" charset="-127"/>
            </a:endParaRPr>
          </a:p>
          <a:p>
            <a:pPr algn="ctr"/>
            <a:r>
              <a:rPr lang="en-US" altLang="ko-KR" sz="2400" dirty="0">
                <a:latin typeface="a타이틀고딕1" pitchFamily="18" charset="-127"/>
                <a:ea typeface="a타이틀고딕2" pitchFamily="18" charset="-127"/>
              </a:rPr>
              <a:t>Index </a:t>
            </a:r>
            <a:r>
              <a:rPr lang="ko-KR" altLang="en-US" sz="2400" dirty="0">
                <a:latin typeface="a타이틀고딕1" pitchFamily="18" charset="-127"/>
                <a:ea typeface="a타이틀고딕2" pitchFamily="18" charset="-127"/>
              </a:rPr>
              <a:t>에서 </a:t>
            </a:r>
            <a:r>
              <a:rPr lang="en-US" altLang="ko-KR" sz="2400" dirty="0">
                <a:latin typeface="a타이틀고딕1" pitchFamily="18" charset="-127"/>
                <a:ea typeface="a타이틀고딕2" pitchFamily="18" charset="-127"/>
              </a:rPr>
              <a:t>data</a:t>
            </a:r>
            <a:r>
              <a:rPr lang="ko-KR" altLang="en-US" sz="2400" dirty="0">
                <a:latin typeface="a타이틀고딕1" pitchFamily="18" charset="-127"/>
                <a:ea typeface="a타이틀고딕2" pitchFamily="18" charset="-127"/>
              </a:rPr>
              <a:t>로 </a:t>
            </a:r>
            <a:r>
              <a:rPr lang="en-US" altLang="ko-KR" sz="2400" dirty="0">
                <a:latin typeface="a타이틀고딕1" pitchFamily="18" charset="-127"/>
                <a:ea typeface="a타이틀고딕2" pitchFamily="18" charset="-127"/>
              </a:rPr>
              <a:t> </a:t>
            </a:r>
            <a:r>
              <a:rPr lang="ko-KR" altLang="en-US" sz="2400" dirty="0">
                <a:latin typeface="a타이틀고딕1" pitchFamily="18" charset="-127"/>
                <a:ea typeface="a타이틀고딕2" pitchFamily="18" charset="-127"/>
              </a:rPr>
              <a:t>결과를 보여준다</a:t>
            </a:r>
            <a:r>
              <a:rPr lang="en-US" altLang="ko-KR" sz="2400" dirty="0">
                <a:latin typeface="a타이틀고딕1" pitchFamily="18" charset="-127"/>
                <a:ea typeface="a타이틀고딕2" pitchFamily="18" charset="-127"/>
              </a:rPr>
              <a:t>!</a:t>
            </a:r>
            <a:r>
              <a:rPr lang="ko-KR" altLang="en-US" sz="2400" dirty="0">
                <a:latin typeface="a타이틀고딕1" pitchFamily="18" charset="-127"/>
                <a:ea typeface="a타이틀고딕2" pitchFamily="18" charset="-127"/>
              </a:rPr>
              <a:t> </a:t>
            </a:r>
            <a:endParaRPr lang="ko-KR" altLang="en-US" dirty="0">
              <a:latin typeface="a타이틀고딕1" pitchFamily="18" charset="-127"/>
              <a:ea typeface="a타이틀고딕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8350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/>
          <p:cNvGrpSpPr/>
          <p:nvPr/>
        </p:nvGrpSpPr>
        <p:grpSpPr>
          <a:xfrm>
            <a:off x="1188881" y="351819"/>
            <a:ext cx="1197764" cy="660429"/>
            <a:chOff x="1188881" y="351819"/>
            <a:chExt cx="1197764" cy="660429"/>
          </a:xfrm>
        </p:grpSpPr>
        <p:sp>
          <p:nvSpPr>
            <p:cNvPr id="8" name="TextBox 7"/>
            <p:cNvSpPr txBox="1"/>
            <p:nvPr/>
          </p:nvSpPr>
          <p:spPr>
            <a:xfrm>
              <a:off x="1188881" y="351819"/>
              <a:ext cx="104227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a타이틀고딕2" pitchFamily="18" charset="-127"/>
                  <a:ea typeface="a타이틀고딕2" pitchFamily="18" charset="-127"/>
                </a:rPr>
                <a:t>004 </a:t>
              </a:r>
              <a:r>
                <a:rPr lang="ko-KR" altLang="en-US" sz="1200" dirty="0">
                  <a:latin typeface="a타이틀고딕2" pitchFamily="18" charset="-127"/>
                  <a:ea typeface="a타이틀고딕2" pitchFamily="18" charset="-127"/>
                </a:rPr>
                <a:t>주요기능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188881" y="581361"/>
              <a:ext cx="119776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>
                  <a:latin typeface="a타이틀고딕2" pitchFamily="18" charset="-127"/>
                  <a:ea typeface="a타이틀고딕2" pitchFamily="18" charset="-127"/>
                </a:rPr>
                <a:t>소스코드</a:t>
              </a: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288000" y="990209"/>
            <a:ext cx="39773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err="1">
                <a:solidFill>
                  <a:srgbClr val="002060"/>
                </a:solidFill>
                <a:latin typeface="a타이틀고딕2" pitchFamily="18" charset="-127"/>
                <a:ea typeface="a타이틀고딕2" pitchFamily="18" charset="-127"/>
              </a:rPr>
              <a:t>모달</a:t>
            </a:r>
            <a:r>
              <a:rPr lang="ko-KR" altLang="en-US" sz="2400" dirty="0">
                <a:solidFill>
                  <a:srgbClr val="002060"/>
                </a:solidFill>
                <a:latin typeface="a타이틀고딕2" pitchFamily="18" charset="-127"/>
                <a:ea typeface="a타이틀고딕2" pitchFamily="18" charset="-127"/>
              </a:rPr>
              <a:t> 기능</a:t>
            </a:r>
            <a:r>
              <a:rPr lang="en-US" altLang="ko-KR" sz="2400" dirty="0">
                <a:solidFill>
                  <a:srgbClr val="002060"/>
                </a:solidFill>
                <a:latin typeface="a타이틀고딕2" pitchFamily="18" charset="-127"/>
                <a:ea typeface="a타이틀고딕2" pitchFamily="18" charset="-127"/>
              </a:rPr>
              <a:t>(</a:t>
            </a:r>
            <a:r>
              <a:rPr lang="ko-KR" altLang="en-US" sz="2400" dirty="0">
                <a:solidFill>
                  <a:srgbClr val="002060"/>
                </a:solidFill>
                <a:latin typeface="a타이틀고딕2" pitchFamily="18" charset="-127"/>
                <a:ea typeface="a타이틀고딕2" pitchFamily="18" charset="-127"/>
              </a:rPr>
              <a:t>아이디 중복체크</a:t>
            </a:r>
            <a:r>
              <a:rPr lang="en-US" altLang="ko-KR" sz="2400" dirty="0">
                <a:solidFill>
                  <a:srgbClr val="002060"/>
                </a:solidFill>
                <a:latin typeface="a타이틀고딕2" pitchFamily="18" charset="-127"/>
                <a:ea typeface="a타이틀고딕2" pitchFamily="18" charset="-127"/>
              </a:rPr>
              <a:t>)</a:t>
            </a:r>
            <a:endParaRPr lang="ko-KR" altLang="en-US" sz="2400" dirty="0">
              <a:solidFill>
                <a:srgbClr val="002060"/>
              </a:solidFill>
              <a:latin typeface="a타이틀고딕1" pitchFamily="18" charset="-127"/>
              <a:ea typeface="a타이틀고딕1" pitchFamily="18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6ACC4AF-5397-4E16-A4D2-4C421F13CAA5}"/>
              </a:ext>
            </a:extLst>
          </p:cNvPr>
          <p:cNvSpPr/>
          <p:nvPr/>
        </p:nvSpPr>
        <p:spPr>
          <a:xfrm>
            <a:off x="186025" y="6160762"/>
            <a:ext cx="11550173" cy="50176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dirty="0">
                <a:solidFill>
                  <a:srgbClr val="002060"/>
                </a:solidFill>
                <a:latin typeface="a타이틀고딕1" pitchFamily="18" charset="-127"/>
                <a:ea typeface="a타이틀고딕1" pitchFamily="18" charset="-127"/>
              </a:rPr>
              <a:t>Ajax </a:t>
            </a:r>
            <a:r>
              <a:rPr lang="ko-KR" altLang="en-US" dirty="0">
                <a:solidFill>
                  <a:srgbClr val="002060"/>
                </a:solidFill>
                <a:latin typeface="a타이틀고딕1" pitchFamily="18" charset="-127"/>
                <a:ea typeface="a타이틀고딕1" pitchFamily="18" charset="-127"/>
              </a:rPr>
              <a:t>사용</a:t>
            </a:r>
            <a:r>
              <a:rPr lang="en-US" altLang="ko-KR" dirty="0">
                <a:solidFill>
                  <a:srgbClr val="002060"/>
                </a:solidFill>
                <a:latin typeface="a타이틀고딕1" pitchFamily="18" charset="-127"/>
                <a:ea typeface="a타이틀고딕1" pitchFamily="18" charset="-127"/>
              </a:rPr>
              <a:t>!</a:t>
            </a:r>
          </a:p>
          <a:p>
            <a:pPr algn="ctr"/>
            <a:r>
              <a:rPr lang="en-US" altLang="ko-KR" dirty="0">
                <a:solidFill>
                  <a:srgbClr val="002060"/>
                </a:solidFill>
                <a:latin typeface="a타이틀고딕1" pitchFamily="18" charset="-127"/>
                <a:ea typeface="a타이틀고딕1" pitchFamily="18" charset="-127"/>
              </a:rPr>
              <a:t>Index -&gt; </a:t>
            </a:r>
            <a:r>
              <a:rPr lang="en-US" altLang="ko-KR" dirty="0" err="1">
                <a:solidFill>
                  <a:srgbClr val="002060"/>
                </a:solidFill>
                <a:latin typeface="a타이틀고딕1" pitchFamily="18" charset="-127"/>
                <a:ea typeface="a타이틀고딕1" pitchFamily="18" charset="-127"/>
              </a:rPr>
              <a:t>UserController</a:t>
            </a:r>
            <a:r>
              <a:rPr lang="en-US" altLang="ko-KR" dirty="0">
                <a:solidFill>
                  <a:srgbClr val="002060"/>
                </a:solidFill>
                <a:latin typeface="a타이틀고딕1" pitchFamily="18" charset="-127"/>
                <a:ea typeface="a타이틀고딕1" pitchFamily="18" charset="-127"/>
              </a:rPr>
              <a:t> -&gt; </a:t>
            </a:r>
            <a:r>
              <a:rPr lang="en-US" altLang="ko-KR" dirty="0" err="1">
                <a:solidFill>
                  <a:srgbClr val="002060"/>
                </a:solidFill>
                <a:latin typeface="a타이틀고딕1" pitchFamily="18" charset="-127"/>
                <a:ea typeface="a타이틀고딕1" pitchFamily="18" charset="-127"/>
              </a:rPr>
              <a:t>UserService</a:t>
            </a:r>
            <a:r>
              <a:rPr lang="en-US" altLang="ko-KR" dirty="0">
                <a:solidFill>
                  <a:srgbClr val="002060"/>
                </a:solidFill>
                <a:latin typeface="a타이틀고딕1" pitchFamily="18" charset="-127"/>
                <a:ea typeface="a타이틀고딕1" pitchFamily="18" charset="-127"/>
              </a:rPr>
              <a:t> -&gt; </a:t>
            </a:r>
            <a:r>
              <a:rPr lang="en-US" altLang="ko-KR" dirty="0" err="1">
                <a:solidFill>
                  <a:srgbClr val="002060"/>
                </a:solidFill>
                <a:latin typeface="a타이틀고딕1" pitchFamily="18" charset="-127"/>
                <a:ea typeface="a타이틀고딕1" pitchFamily="18" charset="-127"/>
              </a:rPr>
              <a:t>UserRepository</a:t>
            </a:r>
            <a:endParaRPr lang="ko-KR" altLang="en-US" dirty="0">
              <a:solidFill>
                <a:srgbClr val="002060"/>
              </a:solidFill>
              <a:latin typeface="a타이틀고딕1" pitchFamily="18" charset="-127"/>
              <a:ea typeface="a타이틀고딕1" pitchFamily="18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0064EBF8-9242-46EE-8883-87B1D8328C0C}"/>
              </a:ext>
            </a:extLst>
          </p:cNvPr>
          <p:cNvSpPr/>
          <p:nvPr/>
        </p:nvSpPr>
        <p:spPr>
          <a:xfrm>
            <a:off x="362142" y="1730876"/>
            <a:ext cx="1830629" cy="231753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600" dirty="0" err="1">
                <a:solidFill>
                  <a:srgbClr val="002060"/>
                </a:solidFill>
                <a:latin typeface="a타이틀고딕1" pitchFamily="18" charset="-127"/>
                <a:ea typeface="a타이틀고딕1" pitchFamily="18" charset="-127"/>
              </a:rPr>
              <a:t>UserController</a:t>
            </a:r>
            <a:endParaRPr lang="ko-KR" altLang="en-US" sz="1600" dirty="0">
              <a:solidFill>
                <a:srgbClr val="002060"/>
              </a:solidFill>
              <a:latin typeface="a타이틀고딕1" pitchFamily="18" charset="-127"/>
              <a:ea typeface="a타이틀고딕1" pitchFamily="18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F6DA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3</a:t>
            </a:r>
            <a:endParaRPr lang="ko-KR" altLang="en-US" sz="32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F6DA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2</a:t>
            </a:r>
            <a:endParaRPr lang="ko-KR" altLang="en-US" sz="32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000E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78514" y="335944"/>
            <a:ext cx="72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04</a:t>
            </a:r>
            <a:endParaRPr lang="ko-KR" altLang="en-US" sz="28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4AC12DB-970C-48D4-BFEB-BAE6408616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00" y="2062467"/>
            <a:ext cx="11448198" cy="3658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234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/>
          <p:cNvGrpSpPr/>
          <p:nvPr/>
        </p:nvGrpSpPr>
        <p:grpSpPr>
          <a:xfrm>
            <a:off x="1188881" y="351819"/>
            <a:ext cx="1197764" cy="660429"/>
            <a:chOff x="1188881" y="351819"/>
            <a:chExt cx="1197764" cy="660429"/>
          </a:xfrm>
        </p:grpSpPr>
        <p:sp>
          <p:nvSpPr>
            <p:cNvPr id="8" name="TextBox 7"/>
            <p:cNvSpPr txBox="1"/>
            <p:nvPr/>
          </p:nvSpPr>
          <p:spPr>
            <a:xfrm>
              <a:off x="1188881" y="351819"/>
              <a:ext cx="104227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a타이틀고딕2" pitchFamily="18" charset="-127"/>
                  <a:ea typeface="a타이틀고딕2" pitchFamily="18" charset="-127"/>
                </a:rPr>
                <a:t>004 </a:t>
              </a:r>
              <a:r>
                <a:rPr lang="ko-KR" altLang="en-US" sz="1200" dirty="0">
                  <a:latin typeface="a타이틀고딕2" pitchFamily="18" charset="-127"/>
                  <a:ea typeface="a타이틀고딕2" pitchFamily="18" charset="-127"/>
                </a:rPr>
                <a:t>주요기능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188881" y="581361"/>
              <a:ext cx="119776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>
                  <a:latin typeface="a타이틀고딕2" pitchFamily="18" charset="-127"/>
                  <a:ea typeface="a타이틀고딕2" pitchFamily="18" charset="-127"/>
                </a:rPr>
                <a:t>소스코드</a:t>
              </a: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362142" y="1072589"/>
            <a:ext cx="39773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err="1">
                <a:solidFill>
                  <a:srgbClr val="002060"/>
                </a:solidFill>
                <a:latin typeface="a타이틀고딕2" pitchFamily="18" charset="-127"/>
                <a:ea typeface="a타이틀고딕2" pitchFamily="18" charset="-127"/>
              </a:rPr>
              <a:t>모달</a:t>
            </a:r>
            <a:r>
              <a:rPr lang="ko-KR" altLang="en-US" sz="2400" dirty="0">
                <a:solidFill>
                  <a:srgbClr val="002060"/>
                </a:solidFill>
                <a:latin typeface="a타이틀고딕2" pitchFamily="18" charset="-127"/>
                <a:ea typeface="a타이틀고딕2" pitchFamily="18" charset="-127"/>
              </a:rPr>
              <a:t> 기능</a:t>
            </a:r>
            <a:r>
              <a:rPr lang="en-US" altLang="ko-KR" sz="2400" dirty="0">
                <a:solidFill>
                  <a:srgbClr val="002060"/>
                </a:solidFill>
                <a:latin typeface="a타이틀고딕2" pitchFamily="18" charset="-127"/>
                <a:ea typeface="a타이틀고딕2" pitchFamily="18" charset="-127"/>
              </a:rPr>
              <a:t>(</a:t>
            </a:r>
            <a:r>
              <a:rPr lang="ko-KR" altLang="en-US" sz="2400" dirty="0">
                <a:solidFill>
                  <a:srgbClr val="002060"/>
                </a:solidFill>
                <a:latin typeface="a타이틀고딕2" pitchFamily="18" charset="-127"/>
                <a:ea typeface="a타이틀고딕2" pitchFamily="18" charset="-127"/>
              </a:rPr>
              <a:t>아이디 중복체크</a:t>
            </a:r>
            <a:r>
              <a:rPr lang="en-US" altLang="ko-KR" sz="2400" dirty="0">
                <a:solidFill>
                  <a:srgbClr val="002060"/>
                </a:solidFill>
                <a:latin typeface="a타이틀고딕2" pitchFamily="18" charset="-127"/>
                <a:ea typeface="a타이틀고딕2" pitchFamily="18" charset="-127"/>
              </a:rPr>
              <a:t>)</a:t>
            </a:r>
            <a:endParaRPr lang="ko-KR" altLang="en-US" sz="2400" dirty="0">
              <a:solidFill>
                <a:srgbClr val="002060"/>
              </a:solidFill>
              <a:latin typeface="a타이틀고딕1" pitchFamily="18" charset="-127"/>
              <a:ea typeface="a타이틀고딕1" pitchFamily="18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6ACC4AF-5397-4E16-A4D2-4C421F13CAA5}"/>
              </a:ext>
            </a:extLst>
          </p:cNvPr>
          <p:cNvSpPr/>
          <p:nvPr/>
        </p:nvSpPr>
        <p:spPr>
          <a:xfrm>
            <a:off x="186025" y="6160762"/>
            <a:ext cx="11550173" cy="50176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dirty="0">
                <a:solidFill>
                  <a:srgbClr val="002060"/>
                </a:solidFill>
                <a:latin typeface="a타이틀고딕1" pitchFamily="18" charset="-127"/>
                <a:ea typeface="a타이틀고딕1" pitchFamily="18" charset="-127"/>
              </a:rPr>
              <a:t>Ajax </a:t>
            </a:r>
            <a:r>
              <a:rPr lang="ko-KR" altLang="en-US" dirty="0">
                <a:solidFill>
                  <a:srgbClr val="002060"/>
                </a:solidFill>
                <a:latin typeface="a타이틀고딕1" pitchFamily="18" charset="-127"/>
                <a:ea typeface="a타이틀고딕1" pitchFamily="18" charset="-127"/>
              </a:rPr>
              <a:t>사용</a:t>
            </a:r>
            <a:r>
              <a:rPr lang="en-US" altLang="ko-KR" dirty="0">
                <a:solidFill>
                  <a:srgbClr val="002060"/>
                </a:solidFill>
                <a:latin typeface="a타이틀고딕1" pitchFamily="18" charset="-127"/>
                <a:ea typeface="a타이틀고딕1" pitchFamily="18" charset="-127"/>
              </a:rPr>
              <a:t>!</a:t>
            </a:r>
          </a:p>
          <a:p>
            <a:pPr algn="ctr"/>
            <a:r>
              <a:rPr lang="en-US" altLang="ko-KR" dirty="0">
                <a:solidFill>
                  <a:srgbClr val="002060"/>
                </a:solidFill>
                <a:latin typeface="a타이틀고딕1" pitchFamily="18" charset="-127"/>
                <a:ea typeface="a타이틀고딕1" pitchFamily="18" charset="-127"/>
              </a:rPr>
              <a:t>Index -&gt; </a:t>
            </a:r>
            <a:r>
              <a:rPr lang="en-US" altLang="ko-KR" dirty="0" err="1">
                <a:solidFill>
                  <a:srgbClr val="002060"/>
                </a:solidFill>
                <a:latin typeface="a타이틀고딕1" pitchFamily="18" charset="-127"/>
                <a:ea typeface="a타이틀고딕1" pitchFamily="18" charset="-127"/>
              </a:rPr>
              <a:t>UserController</a:t>
            </a:r>
            <a:r>
              <a:rPr lang="en-US" altLang="ko-KR" dirty="0">
                <a:solidFill>
                  <a:srgbClr val="002060"/>
                </a:solidFill>
                <a:latin typeface="a타이틀고딕1" pitchFamily="18" charset="-127"/>
                <a:ea typeface="a타이틀고딕1" pitchFamily="18" charset="-127"/>
              </a:rPr>
              <a:t> -&gt; </a:t>
            </a:r>
            <a:r>
              <a:rPr lang="en-US" altLang="ko-KR" dirty="0" err="1">
                <a:solidFill>
                  <a:srgbClr val="002060"/>
                </a:solidFill>
                <a:latin typeface="a타이틀고딕1" pitchFamily="18" charset="-127"/>
                <a:ea typeface="a타이틀고딕1" pitchFamily="18" charset="-127"/>
              </a:rPr>
              <a:t>UserService</a:t>
            </a:r>
            <a:r>
              <a:rPr lang="en-US" altLang="ko-KR" dirty="0">
                <a:solidFill>
                  <a:srgbClr val="002060"/>
                </a:solidFill>
                <a:latin typeface="a타이틀고딕1" pitchFamily="18" charset="-127"/>
                <a:ea typeface="a타이틀고딕1" pitchFamily="18" charset="-127"/>
              </a:rPr>
              <a:t> -&gt; </a:t>
            </a:r>
            <a:r>
              <a:rPr lang="en-US" altLang="ko-KR" dirty="0" err="1">
                <a:solidFill>
                  <a:srgbClr val="002060"/>
                </a:solidFill>
                <a:latin typeface="a타이틀고딕1" pitchFamily="18" charset="-127"/>
                <a:ea typeface="a타이틀고딕1" pitchFamily="18" charset="-127"/>
              </a:rPr>
              <a:t>UserRepository</a:t>
            </a:r>
            <a:endParaRPr lang="ko-KR" altLang="en-US" dirty="0">
              <a:solidFill>
                <a:srgbClr val="002060"/>
              </a:solidFill>
              <a:latin typeface="a타이틀고딕1" pitchFamily="18" charset="-127"/>
              <a:ea typeface="a타이틀고딕1" pitchFamily="18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8DF26713-DBF0-4791-B6D0-578A782BDBEF}"/>
              </a:ext>
            </a:extLst>
          </p:cNvPr>
          <p:cNvSpPr/>
          <p:nvPr/>
        </p:nvSpPr>
        <p:spPr>
          <a:xfrm>
            <a:off x="787711" y="1887971"/>
            <a:ext cx="1830629" cy="231753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600" dirty="0" err="1">
                <a:solidFill>
                  <a:srgbClr val="002060"/>
                </a:solidFill>
                <a:latin typeface="a타이틀고딕1" pitchFamily="18" charset="-127"/>
                <a:ea typeface="a타이틀고딕1" pitchFamily="18" charset="-127"/>
              </a:rPr>
              <a:t>UserService</a:t>
            </a:r>
            <a:endParaRPr lang="ko-KR" altLang="en-US" sz="1600" dirty="0">
              <a:solidFill>
                <a:srgbClr val="002060"/>
              </a:solidFill>
              <a:latin typeface="a타이틀고딕1" pitchFamily="18" charset="-127"/>
              <a:ea typeface="a타이틀고딕1" pitchFamily="18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6A017E7-3E87-4BF9-86BB-EEEA086C364C}"/>
              </a:ext>
            </a:extLst>
          </p:cNvPr>
          <p:cNvSpPr/>
          <p:nvPr/>
        </p:nvSpPr>
        <p:spPr>
          <a:xfrm>
            <a:off x="787711" y="4029029"/>
            <a:ext cx="1830629" cy="231753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600" dirty="0" err="1">
                <a:solidFill>
                  <a:srgbClr val="002060"/>
                </a:solidFill>
                <a:latin typeface="a타이틀고딕1" pitchFamily="18" charset="-127"/>
                <a:ea typeface="a타이틀고딕1" pitchFamily="18" charset="-127"/>
              </a:rPr>
              <a:t>UserRepository</a:t>
            </a:r>
            <a:endParaRPr lang="ko-KR" altLang="en-US" sz="1600" dirty="0">
              <a:solidFill>
                <a:srgbClr val="002060"/>
              </a:solidFill>
              <a:latin typeface="a타이틀고딕1" pitchFamily="18" charset="-127"/>
              <a:ea typeface="a타이틀고딕1" pitchFamily="18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F6DA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3</a:t>
            </a:r>
            <a:endParaRPr lang="ko-KR" altLang="en-US" sz="32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F6DA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2</a:t>
            </a:r>
            <a:endParaRPr lang="ko-KR" altLang="en-US" sz="32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000E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78514" y="335944"/>
            <a:ext cx="72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04</a:t>
            </a:r>
            <a:endParaRPr lang="ko-KR" altLang="en-US" sz="28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4B986F5-39B2-4229-A409-FE04B738A2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49"/>
          <a:stretch/>
        </p:blipFill>
        <p:spPr>
          <a:xfrm>
            <a:off x="614713" y="2226302"/>
            <a:ext cx="11097684" cy="152713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2873A60-FBE8-48A5-94C3-1C6C9017D88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7170"/>
          <a:stretch/>
        </p:blipFill>
        <p:spPr>
          <a:xfrm>
            <a:off x="548497" y="4401340"/>
            <a:ext cx="11550173" cy="986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074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/>
          <p:cNvGrpSpPr/>
          <p:nvPr/>
        </p:nvGrpSpPr>
        <p:grpSpPr>
          <a:xfrm>
            <a:off x="1188881" y="351819"/>
            <a:ext cx="1197764" cy="660429"/>
            <a:chOff x="1188881" y="351819"/>
            <a:chExt cx="1197764" cy="660429"/>
          </a:xfrm>
        </p:grpSpPr>
        <p:sp>
          <p:nvSpPr>
            <p:cNvPr id="8" name="TextBox 7"/>
            <p:cNvSpPr txBox="1"/>
            <p:nvPr/>
          </p:nvSpPr>
          <p:spPr>
            <a:xfrm>
              <a:off x="1188881" y="351819"/>
              <a:ext cx="104227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a타이틀고딕2" pitchFamily="18" charset="-127"/>
                  <a:ea typeface="a타이틀고딕2" pitchFamily="18" charset="-127"/>
                </a:rPr>
                <a:t>004 </a:t>
              </a:r>
              <a:r>
                <a:rPr lang="ko-KR" altLang="en-US" sz="1200" dirty="0">
                  <a:latin typeface="a타이틀고딕2" pitchFamily="18" charset="-127"/>
                  <a:ea typeface="a타이틀고딕2" pitchFamily="18" charset="-127"/>
                </a:rPr>
                <a:t>주요기능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188881" y="581361"/>
              <a:ext cx="119776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>
                  <a:latin typeface="a타이틀고딕2" pitchFamily="18" charset="-127"/>
                  <a:ea typeface="a타이틀고딕2" pitchFamily="18" charset="-127"/>
                </a:rPr>
                <a:t>소스코드</a:t>
              </a: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288000" y="990209"/>
            <a:ext cx="33618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err="1">
                <a:solidFill>
                  <a:srgbClr val="002060"/>
                </a:solidFill>
                <a:latin typeface="a타이틀고딕2" pitchFamily="18" charset="-127"/>
                <a:ea typeface="a타이틀고딕2" pitchFamily="18" charset="-127"/>
              </a:rPr>
              <a:t>모달</a:t>
            </a:r>
            <a:r>
              <a:rPr lang="ko-KR" altLang="en-US" sz="2400" dirty="0">
                <a:solidFill>
                  <a:srgbClr val="002060"/>
                </a:solidFill>
                <a:latin typeface="a타이틀고딕2" pitchFamily="18" charset="-127"/>
                <a:ea typeface="a타이틀고딕2" pitchFamily="18" charset="-127"/>
              </a:rPr>
              <a:t> 기능</a:t>
            </a:r>
            <a:r>
              <a:rPr lang="en-US" altLang="ko-KR" sz="2400" dirty="0">
                <a:solidFill>
                  <a:srgbClr val="002060"/>
                </a:solidFill>
                <a:latin typeface="a타이틀고딕2" pitchFamily="18" charset="-127"/>
                <a:ea typeface="a타이틀고딕2" pitchFamily="18" charset="-127"/>
              </a:rPr>
              <a:t>(</a:t>
            </a:r>
            <a:r>
              <a:rPr lang="ko-KR" altLang="en-US" sz="2400" dirty="0">
                <a:solidFill>
                  <a:srgbClr val="002060"/>
                </a:solidFill>
                <a:latin typeface="a타이틀고딕2" pitchFamily="18" charset="-127"/>
                <a:ea typeface="a타이틀고딕2" pitchFamily="18" charset="-127"/>
              </a:rPr>
              <a:t>아이디 찾기</a:t>
            </a:r>
            <a:r>
              <a:rPr lang="en-US" altLang="ko-KR" sz="2400" dirty="0">
                <a:solidFill>
                  <a:srgbClr val="002060"/>
                </a:solidFill>
                <a:latin typeface="a타이틀고딕2" pitchFamily="18" charset="-127"/>
                <a:ea typeface="a타이틀고딕2" pitchFamily="18" charset="-127"/>
              </a:rPr>
              <a:t>)</a:t>
            </a:r>
            <a:endParaRPr lang="ko-KR" altLang="en-US" sz="2400" dirty="0">
              <a:solidFill>
                <a:srgbClr val="002060"/>
              </a:solidFill>
              <a:latin typeface="a타이틀고딕1" pitchFamily="18" charset="-127"/>
              <a:ea typeface="a타이틀고딕1" pitchFamily="18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CC71BC8A-ECD0-4531-A1EE-C18CE7579562}"/>
              </a:ext>
            </a:extLst>
          </p:cNvPr>
          <p:cNvSpPr/>
          <p:nvPr/>
        </p:nvSpPr>
        <p:spPr>
          <a:xfrm>
            <a:off x="186025" y="6160762"/>
            <a:ext cx="11550173" cy="50176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dirty="0">
                <a:solidFill>
                  <a:srgbClr val="002060"/>
                </a:solidFill>
                <a:latin typeface="a타이틀고딕1" pitchFamily="18" charset="-127"/>
                <a:ea typeface="a타이틀고딕1" pitchFamily="18" charset="-127"/>
              </a:rPr>
              <a:t>아이디 찾기는 홈페이지 의 필수적인 기능</a:t>
            </a:r>
          </a:p>
        </p:txBody>
      </p:sp>
      <p:pic>
        <p:nvPicPr>
          <p:cNvPr id="52" name="그림 51">
            <a:extLst>
              <a:ext uri="{FF2B5EF4-FFF2-40B4-BE49-F238E27FC236}">
                <a16:creationId xmlns:a16="http://schemas.microsoft.com/office/drawing/2014/main" id="{C352DC31-EA3A-4833-A5BE-0E74015307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240" y="1625103"/>
            <a:ext cx="5596943" cy="4199929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685A1DA0-C21A-464A-9182-B73AAD4460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2090" y="1625103"/>
            <a:ext cx="5214107" cy="4199929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F6DA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3</a:t>
            </a:r>
            <a:endParaRPr lang="ko-KR" altLang="en-US" sz="32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F6DA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2</a:t>
            </a:r>
            <a:endParaRPr lang="ko-KR" altLang="en-US" sz="32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000E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78514" y="335944"/>
            <a:ext cx="72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04</a:t>
            </a:r>
            <a:endParaRPr lang="ko-KR" altLang="en-US" sz="28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23520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/>
          <p:cNvGrpSpPr/>
          <p:nvPr/>
        </p:nvGrpSpPr>
        <p:grpSpPr>
          <a:xfrm>
            <a:off x="1188881" y="351819"/>
            <a:ext cx="1197764" cy="660429"/>
            <a:chOff x="1188881" y="351819"/>
            <a:chExt cx="1197764" cy="660429"/>
          </a:xfrm>
        </p:grpSpPr>
        <p:sp>
          <p:nvSpPr>
            <p:cNvPr id="8" name="TextBox 7"/>
            <p:cNvSpPr txBox="1"/>
            <p:nvPr/>
          </p:nvSpPr>
          <p:spPr>
            <a:xfrm>
              <a:off x="1188881" y="351819"/>
              <a:ext cx="104227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a타이틀고딕2" pitchFamily="18" charset="-127"/>
                  <a:ea typeface="a타이틀고딕2" pitchFamily="18" charset="-127"/>
                </a:rPr>
                <a:t>004 </a:t>
              </a:r>
              <a:r>
                <a:rPr lang="ko-KR" altLang="en-US" sz="1200" dirty="0">
                  <a:latin typeface="a타이틀고딕2" pitchFamily="18" charset="-127"/>
                  <a:ea typeface="a타이틀고딕2" pitchFamily="18" charset="-127"/>
                </a:rPr>
                <a:t>주요기능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188881" y="581361"/>
              <a:ext cx="119776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>
                  <a:latin typeface="a타이틀고딕2" pitchFamily="18" charset="-127"/>
                  <a:ea typeface="a타이틀고딕2" pitchFamily="18" charset="-127"/>
                </a:rPr>
                <a:t>소스코드</a:t>
              </a: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288000" y="990209"/>
            <a:ext cx="33618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err="1">
                <a:solidFill>
                  <a:srgbClr val="002060"/>
                </a:solidFill>
                <a:latin typeface="a타이틀고딕2" pitchFamily="18" charset="-127"/>
                <a:ea typeface="a타이틀고딕2" pitchFamily="18" charset="-127"/>
              </a:rPr>
              <a:t>모달</a:t>
            </a:r>
            <a:r>
              <a:rPr lang="ko-KR" altLang="en-US" sz="2400" dirty="0">
                <a:solidFill>
                  <a:srgbClr val="002060"/>
                </a:solidFill>
                <a:latin typeface="a타이틀고딕2" pitchFamily="18" charset="-127"/>
                <a:ea typeface="a타이틀고딕2" pitchFamily="18" charset="-127"/>
              </a:rPr>
              <a:t> 기능</a:t>
            </a:r>
            <a:r>
              <a:rPr lang="en-US" altLang="ko-KR" sz="2400" dirty="0">
                <a:solidFill>
                  <a:srgbClr val="002060"/>
                </a:solidFill>
                <a:latin typeface="a타이틀고딕2" pitchFamily="18" charset="-127"/>
                <a:ea typeface="a타이틀고딕2" pitchFamily="18" charset="-127"/>
              </a:rPr>
              <a:t>(</a:t>
            </a:r>
            <a:r>
              <a:rPr lang="ko-KR" altLang="en-US" sz="2400" dirty="0">
                <a:solidFill>
                  <a:srgbClr val="002060"/>
                </a:solidFill>
                <a:latin typeface="a타이틀고딕2" pitchFamily="18" charset="-127"/>
                <a:ea typeface="a타이틀고딕2" pitchFamily="18" charset="-127"/>
              </a:rPr>
              <a:t>아이디 찾기</a:t>
            </a:r>
            <a:r>
              <a:rPr lang="en-US" altLang="ko-KR" sz="2400" dirty="0">
                <a:solidFill>
                  <a:srgbClr val="002060"/>
                </a:solidFill>
                <a:latin typeface="a타이틀고딕2" pitchFamily="18" charset="-127"/>
                <a:ea typeface="a타이틀고딕2" pitchFamily="18" charset="-127"/>
              </a:rPr>
              <a:t>)</a:t>
            </a:r>
            <a:endParaRPr lang="ko-KR" altLang="en-US" sz="2400" dirty="0">
              <a:solidFill>
                <a:srgbClr val="002060"/>
              </a:solidFill>
              <a:latin typeface="a타이틀고딕1" pitchFamily="18" charset="-127"/>
              <a:ea typeface="a타이틀고딕1" pitchFamily="18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6370EA0-9E98-4114-8ACB-BE6B25DDC032}"/>
              </a:ext>
            </a:extLst>
          </p:cNvPr>
          <p:cNvSpPr/>
          <p:nvPr/>
        </p:nvSpPr>
        <p:spPr>
          <a:xfrm>
            <a:off x="265814" y="1516693"/>
            <a:ext cx="1830629" cy="231753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600" dirty="0">
                <a:solidFill>
                  <a:srgbClr val="002060"/>
                </a:solidFill>
                <a:latin typeface="a타이틀고딕1" pitchFamily="18" charset="-127"/>
                <a:ea typeface="a타이틀고딕1" pitchFamily="18" charset="-127"/>
              </a:rPr>
              <a:t>Index.html</a:t>
            </a:r>
            <a:endParaRPr lang="ko-KR" altLang="en-US" sz="1600" dirty="0">
              <a:solidFill>
                <a:srgbClr val="002060"/>
              </a:solidFill>
              <a:latin typeface="a타이틀고딕1" pitchFamily="18" charset="-127"/>
              <a:ea typeface="a타이틀고딕1" pitchFamily="18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F6DA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3</a:t>
            </a:r>
            <a:endParaRPr lang="ko-KR" altLang="en-US" sz="32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F6DA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2</a:t>
            </a:r>
            <a:endParaRPr lang="ko-KR" altLang="en-US" sz="32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000E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78514" y="335944"/>
            <a:ext cx="72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04</a:t>
            </a:r>
            <a:endParaRPr lang="ko-KR" altLang="en-US" sz="28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45B6168-D4A9-4C48-9CDB-FCD6137CAF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814" y="1772673"/>
            <a:ext cx="11527802" cy="4348532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760E8C6F-C8B2-42C0-B55E-2B8D5BCD64A3}"/>
              </a:ext>
            </a:extLst>
          </p:cNvPr>
          <p:cNvSpPr txBox="1"/>
          <p:nvPr/>
        </p:nvSpPr>
        <p:spPr>
          <a:xfrm>
            <a:off x="5780888" y="884145"/>
            <a:ext cx="623705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u="sng" dirty="0">
                <a:latin typeface="a타이틀고딕1" pitchFamily="18" charset="-127"/>
                <a:ea typeface="a타이틀고딕2" pitchFamily="18" charset="-127"/>
              </a:rPr>
              <a:t>아이디 찾기 기능</a:t>
            </a:r>
            <a:endParaRPr lang="en-US" altLang="ko-KR" sz="2400" b="1" u="sng" dirty="0">
              <a:latin typeface="a타이틀고딕1" pitchFamily="18" charset="-127"/>
              <a:ea typeface="a타이틀고딕2" pitchFamily="18" charset="-127"/>
            </a:endParaRPr>
          </a:p>
          <a:p>
            <a:pPr algn="ctr"/>
            <a:r>
              <a:rPr lang="ko-KR" altLang="en-US" sz="2400" dirty="0">
                <a:latin typeface="a타이틀고딕1" pitchFamily="18" charset="-127"/>
                <a:ea typeface="a타이틀고딕2" pitchFamily="18" charset="-127"/>
              </a:rPr>
              <a:t>아이디 찾기 </a:t>
            </a:r>
            <a:r>
              <a:rPr lang="en-US" altLang="ko-KR" sz="2400" dirty="0">
                <a:latin typeface="a타이틀고딕1" pitchFamily="18" charset="-127"/>
                <a:ea typeface="a타이틀고딕2" pitchFamily="18" charset="-127"/>
              </a:rPr>
              <a:t>Form</a:t>
            </a:r>
            <a:r>
              <a:rPr lang="ko-KR" altLang="en-US" sz="2400" dirty="0">
                <a:latin typeface="a타이틀고딕1" pitchFamily="18" charset="-127"/>
                <a:ea typeface="a타이틀고딕2" pitchFamily="18" charset="-127"/>
              </a:rPr>
              <a:t>태그에 </a:t>
            </a:r>
            <a:r>
              <a:rPr lang="en-US" altLang="ko-KR" sz="2400" dirty="0">
                <a:latin typeface="a타이틀고딕1" pitchFamily="18" charset="-127"/>
                <a:ea typeface="a타이틀고딕2" pitchFamily="18" charset="-127"/>
              </a:rPr>
              <a:t>ID</a:t>
            </a:r>
            <a:r>
              <a:rPr lang="ko-KR" altLang="en-US" sz="2400" dirty="0">
                <a:latin typeface="a타이틀고딕1" pitchFamily="18" charset="-127"/>
                <a:ea typeface="a타이틀고딕2" pitchFamily="18" charset="-127"/>
              </a:rPr>
              <a:t>값을 주고 클릭 </a:t>
            </a:r>
            <a:endParaRPr lang="en-US" altLang="ko-KR" sz="2400" dirty="0" smtClean="0">
              <a:latin typeface="a타이틀고딕1" pitchFamily="18" charset="-127"/>
              <a:ea typeface="a타이틀고딕2" pitchFamily="18" charset="-127"/>
            </a:endParaRPr>
          </a:p>
          <a:p>
            <a:pPr algn="ctr"/>
            <a:r>
              <a:rPr lang="ko-KR" altLang="en-US" sz="2400" dirty="0" smtClean="0">
                <a:latin typeface="a타이틀고딕1" pitchFamily="18" charset="-127"/>
                <a:ea typeface="a타이틀고딕2" pitchFamily="18" charset="-127"/>
              </a:rPr>
              <a:t>이벤트를 만든 </a:t>
            </a:r>
            <a:r>
              <a:rPr lang="ko-KR" altLang="en-US" sz="2400" dirty="0">
                <a:latin typeface="a타이틀고딕1" pitchFamily="18" charset="-127"/>
                <a:ea typeface="a타이틀고딕2" pitchFamily="18" charset="-127"/>
              </a:rPr>
              <a:t>후 </a:t>
            </a:r>
            <a:r>
              <a:rPr lang="en-US" altLang="ko-KR" sz="2400" dirty="0">
                <a:latin typeface="a타이틀고딕1" pitchFamily="18" charset="-127"/>
                <a:ea typeface="a타이틀고딕2" pitchFamily="18" charset="-127"/>
              </a:rPr>
              <a:t>Controller-&gt;Service-&gt; Repository </a:t>
            </a:r>
            <a:r>
              <a:rPr lang="ko-KR" altLang="en-US" sz="2400" dirty="0">
                <a:latin typeface="a타이틀고딕1" pitchFamily="18" charset="-127"/>
                <a:ea typeface="a타이틀고딕2" pitchFamily="18" charset="-127"/>
              </a:rPr>
              <a:t>순으로  데이터를 </a:t>
            </a:r>
            <a:r>
              <a:rPr lang="en-US" altLang="ko-KR" sz="2400" dirty="0">
                <a:latin typeface="a타이틀고딕1" pitchFamily="18" charset="-127"/>
                <a:ea typeface="a타이틀고딕2" pitchFamily="18" charset="-127"/>
              </a:rPr>
              <a:t>Controller</a:t>
            </a:r>
            <a:r>
              <a:rPr lang="ko-KR" altLang="en-US" sz="2400" dirty="0" smtClean="0">
                <a:latin typeface="a타이틀고딕1" pitchFamily="18" charset="-127"/>
                <a:ea typeface="a타이틀고딕2" pitchFamily="18" charset="-127"/>
              </a:rPr>
              <a:t>로</a:t>
            </a:r>
            <a:endParaRPr lang="en-US" altLang="ko-KR" sz="2400" dirty="0" smtClean="0">
              <a:latin typeface="a타이틀고딕1" pitchFamily="18" charset="-127"/>
              <a:ea typeface="a타이틀고딕2" pitchFamily="18" charset="-127"/>
            </a:endParaRPr>
          </a:p>
          <a:p>
            <a:pPr algn="ctr"/>
            <a:r>
              <a:rPr lang="ko-KR" altLang="en-US" sz="2400" dirty="0" smtClean="0">
                <a:latin typeface="a타이틀고딕1" pitchFamily="18" charset="-127"/>
                <a:ea typeface="a타이틀고딕2" pitchFamily="18" charset="-127"/>
              </a:rPr>
              <a:t>반환 후 </a:t>
            </a:r>
            <a:r>
              <a:rPr lang="en-US" altLang="ko-KR" sz="2400" dirty="0" smtClean="0">
                <a:latin typeface="a타이틀고딕1" pitchFamily="18" charset="-127"/>
                <a:ea typeface="a타이틀고딕2" pitchFamily="18" charset="-127"/>
              </a:rPr>
              <a:t>Index </a:t>
            </a:r>
            <a:r>
              <a:rPr lang="ko-KR" altLang="en-US" sz="2400" dirty="0">
                <a:latin typeface="a타이틀고딕1" pitchFamily="18" charset="-127"/>
                <a:ea typeface="a타이틀고딕2" pitchFamily="18" charset="-127"/>
              </a:rPr>
              <a:t>에서 </a:t>
            </a:r>
            <a:r>
              <a:rPr lang="en-US" altLang="ko-KR" sz="2400" dirty="0">
                <a:latin typeface="a타이틀고딕1" pitchFamily="18" charset="-127"/>
                <a:ea typeface="a타이틀고딕2" pitchFamily="18" charset="-127"/>
              </a:rPr>
              <a:t>data</a:t>
            </a:r>
            <a:r>
              <a:rPr lang="ko-KR" altLang="en-US" sz="2400" dirty="0">
                <a:latin typeface="a타이틀고딕1" pitchFamily="18" charset="-127"/>
                <a:ea typeface="a타이틀고딕2" pitchFamily="18" charset="-127"/>
              </a:rPr>
              <a:t>로 </a:t>
            </a:r>
            <a:r>
              <a:rPr lang="en-US" altLang="ko-KR" sz="2400" dirty="0">
                <a:latin typeface="a타이틀고딕1" pitchFamily="18" charset="-127"/>
                <a:ea typeface="a타이틀고딕2" pitchFamily="18" charset="-127"/>
              </a:rPr>
              <a:t> </a:t>
            </a:r>
            <a:r>
              <a:rPr lang="ko-KR" altLang="en-US" sz="2400" dirty="0">
                <a:latin typeface="a타이틀고딕1" pitchFamily="18" charset="-127"/>
                <a:ea typeface="a타이틀고딕2" pitchFamily="18" charset="-127"/>
              </a:rPr>
              <a:t>결과  </a:t>
            </a:r>
            <a:endParaRPr lang="ko-KR" altLang="en-US" dirty="0">
              <a:latin typeface="a타이틀고딕1" pitchFamily="18" charset="-127"/>
              <a:ea typeface="a타이틀고딕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8041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F:\한영\KOSTA\FINALPROJECT\강희원님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0689" y="2437604"/>
            <a:ext cx="1800168" cy="1962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F:\한영\KOSTA\FINALPROJECT\배윤호님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372" y="2293337"/>
            <a:ext cx="2111695" cy="2092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F:\한영\KOSTA\FINALPROJECT\배재영님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9820" y="2222277"/>
            <a:ext cx="1822078" cy="2076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F:\한영\KOSTA\FINALPROJECT\임상혁님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5611" y="2349408"/>
            <a:ext cx="1754758" cy="1980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F:\한영\KOSTA\FINALPROJECT\정한영님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0447" y="2376207"/>
            <a:ext cx="1989992" cy="1962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481240" y="4498685"/>
            <a:ext cx="100380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spc="300" dirty="0" smtClean="0">
                <a:solidFill>
                  <a:srgbClr val="000E42"/>
                </a:solidFill>
                <a:latin typeface="a타이틀고딕1" pitchFamily="18" charset="-127"/>
                <a:ea typeface="a타이틀고딕1" pitchFamily="18" charset="-127"/>
              </a:rPr>
              <a:t>&lt; </a:t>
            </a:r>
            <a:r>
              <a:rPr lang="ko-KR" altLang="en-US" sz="1050" spc="300" dirty="0" smtClean="0">
                <a:solidFill>
                  <a:srgbClr val="000E42"/>
                </a:solidFill>
                <a:latin typeface="a타이틀고딕1" pitchFamily="18" charset="-127"/>
                <a:ea typeface="a타이틀고딕1" pitchFamily="18" charset="-127"/>
              </a:rPr>
              <a:t>배윤호 </a:t>
            </a:r>
            <a:r>
              <a:rPr lang="en-US" altLang="ko-KR" sz="1050" spc="300" dirty="0" smtClean="0">
                <a:solidFill>
                  <a:srgbClr val="000E42"/>
                </a:solidFill>
                <a:latin typeface="a타이틀고딕1" pitchFamily="18" charset="-127"/>
                <a:ea typeface="a타이틀고딕1" pitchFamily="18" charset="-127"/>
              </a:rPr>
              <a:t>&gt;</a:t>
            </a:r>
            <a:endParaRPr lang="ko-KR" altLang="en-US" sz="1050" spc="300" dirty="0">
              <a:solidFill>
                <a:srgbClr val="000E42"/>
              </a:solidFill>
              <a:latin typeface="a타이틀고딕1" pitchFamily="18" charset="-127"/>
              <a:ea typeface="a타이틀고딕1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419881" y="4498685"/>
            <a:ext cx="100059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spc="300" dirty="0" smtClean="0">
                <a:solidFill>
                  <a:srgbClr val="000E42"/>
                </a:solidFill>
                <a:latin typeface="a타이틀고딕1" pitchFamily="18" charset="-127"/>
                <a:ea typeface="a타이틀고딕1" pitchFamily="18" charset="-127"/>
              </a:rPr>
              <a:t>&lt; </a:t>
            </a:r>
            <a:r>
              <a:rPr lang="ko-KR" altLang="en-US" sz="1050" spc="300" dirty="0" smtClean="0">
                <a:solidFill>
                  <a:srgbClr val="000E42"/>
                </a:solidFill>
                <a:latin typeface="a타이틀고딕1" pitchFamily="18" charset="-127"/>
                <a:ea typeface="a타이틀고딕1" pitchFamily="18" charset="-127"/>
              </a:rPr>
              <a:t>임상혁 </a:t>
            </a:r>
            <a:r>
              <a:rPr lang="en-US" altLang="ko-KR" sz="1050" spc="300" dirty="0" smtClean="0">
                <a:solidFill>
                  <a:srgbClr val="000E42"/>
                </a:solidFill>
                <a:latin typeface="a타이틀고딕1" pitchFamily="18" charset="-127"/>
                <a:ea typeface="a타이틀고딕1" pitchFamily="18" charset="-127"/>
              </a:rPr>
              <a:t>&gt;</a:t>
            </a:r>
            <a:endParaRPr lang="ko-KR" altLang="en-US" sz="1050" spc="300" dirty="0">
              <a:solidFill>
                <a:srgbClr val="000E42"/>
              </a:solidFill>
              <a:latin typeface="a타이틀고딕1" pitchFamily="18" charset="-127"/>
              <a:ea typeface="a타이틀고딕1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508688" y="4498685"/>
            <a:ext cx="100380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spc="300" dirty="0" smtClean="0">
                <a:solidFill>
                  <a:srgbClr val="000E42"/>
                </a:solidFill>
                <a:latin typeface="a타이틀고딕1" pitchFamily="18" charset="-127"/>
                <a:ea typeface="a타이틀고딕1" pitchFamily="18" charset="-127"/>
              </a:rPr>
              <a:t>&lt; </a:t>
            </a:r>
            <a:r>
              <a:rPr lang="ko-KR" altLang="en-US" sz="1050" spc="300" dirty="0" smtClean="0">
                <a:solidFill>
                  <a:srgbClr val="000E42"/>
                </a:solidFill>
                <a:latin typeface="a타이틀고딕1" pitchFamily="18" charset="-127"/>
                <a:ea typeface="a타이틀고딕1" pitchFamily="18" charset="-127"/>
              </a:rPr>
              <a:t>강희원 </a:t>
            </a:r>
            <a:r>
              <a:rPr lang="en-US" altLang="ko-KR" sz="1050" spc="300" dirty="0" smtClean="0">
                <a:solidFill>
                  <a:srgbClr val="000E42"/>
                </a:solidFill>
                <a:latin typeface="a타이틀고딕1" pitchFamily="18" charset="-127"/>
                <a:ea typeface="a타이틀고딕1" pitchFamily="18" charset="-127"/>
              </a:rPr>
              <a:t>&gt;</a:t>
            </a:r>
            <a:endParaRPr lang="ko-KR" altLang="en-US" sz="1050" spc="300" dirty="0">
              <a:solidFill>
                <a:srgbClr val="000E42"/>
              </a:solidFill>
              <a:latin typeface="a타이틀고딕1" pitchFamily="18" charset="-127"/>
              <a:ea typeface="a타이틀고딕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538086" y="4498685"/>
            <a:ext cx="99899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spc="300" dirty="0" smtClean="0">
                <a:solidFill>
                  <a:srgbClr val="000E42"/>
                </a:solidFill>
                <a:latin typeface="a타이틀고딕1" pitchFamily="18" charset="-127"/>
                <a:ea typeface="a타이틀고딕1" pitchFamily="18" charset="-127"/>
              </a:rPr>
              <a:t>&lt; </a:t>
            </a:r>
            <a:r>
              <a:rPr lang="ko-KR" altLang="en-US" sz="1050" spc="300" dirty="0" smtClean="0">
                <a:solidFill>
                  <a:srgbClr val="000E42"/>
                </a:solidFill>
                <a:latin typeface="a타이틀고딕1" pitchFamily="18" charset="-127"/>
                <a:ea typeface="a타이틀고딕1" pitchFamily="18" charset="-127"/>
              </a:rPr>
              <a:t>배재영 </a:t>
            </a:r>
            <a:r>
              <a:rPr lang="en-US" altLang="ko-KR" sz="1050" spc="300" dirty="0" smtClean="0">
                <a:solidFill>
                  <a:srgbClr val="000E42"/>
                </a:solidFill>
                <a:latin typeface="a타이틀고딕1" pitchFamily="18" charset="-127"/>
                <a:ea typeface="a타이틀고딕1" pitchFamily="18" charset="-127"/>
              </a:rPr>
              <a:t>&gt;</a:t>
            </a:r>
            <a:endParaRPr lang="ko-KR" altLang="en-US" sz="1050" spc="300" dirty="0">
              <a:solidFill>
                <a:srgbClr val="000E42"/>
              </a:solidFill>
              <a:latin typeface="a타이틀고딕1" pitchFamily="18" charset="-127"/>
              <a:ea typeface="a타이틀고딕1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9687827" y="4498685"/>
            <a:ext cx="99899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spc="300" dirty="0" smtClean="0">
                <a:solidFill>
                  <a:srgbClr val="000E42"/>
                </a:solidFill>
                <a:latin typeface="a타이틀고딕1" pitchFamily="18" charset="-127"/>
                <a:ea typeface="a타이틀고딕1" pitchFamily="18" charset="-127"/>
              </a:rPr>
              <a:t>&lt; </a:t>
            </a:r>
            <a:r>
              <a:rPr lang="ko-KR" altLang="en-US" sz="1050" spc="300" dirty="0" smtClean="0">
                <a:solidFill>
                  <a:srgbClr val="000E42"/>
                </a:solidFill>
                <a:latin typeface="a타이틀고딕1" pitchFamily="18" charset="-127"/>
                <a:ea typeface="a타이틀고딕1" pitchFamily="18" charset="-127"/>
              </a:rPr>
              <a:t>정한영 </a:t>
            </a:r>
            <a:r>
              <a:rPr lang="en-US" altLang="ko-KR" sz="1050" spc="300" dirty="0" smtClean="0">
                <a:solidFill>
                  <a:srgbClr val="000E42"/>
                </a:solidFill>
                <a:latin typeface="a타이틀고딕1" pitchFamily="18" charset="-127"/>
                <a:ea typeface="a타이틀고딕1" pitchFamily="18" charset="-127"/>
              </a:rPr>
              <a:t>&gt;</a:t>
            </a:r>
            <a:endParaRPr lang="ko-KR" altLang="en-US" sz="1050" spc="300" dirty="0">
              <a:solidFill>
                <a:srgbClr val="000E42"/>
              </a:solidFill>
              <a:latin typeface="a타이틀고딕1" pitchFamily="18" charset="-127"/>
              <a:ea typeface="a타이틀고딕1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416318" y="4690969"/>
            <a:ext cx="113364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spc="300" dirty="0" smtClean="0">
                <a:solidFill>
                  <a:srgbClr val="000E42"/>
                </a:solidFill>
                <a:latin typeface="a타이틀고딕1" pitchFamily="18" charset="-127"/>
                <a:ea typeface="a타이틀고딕1" pitchFamily="18" charset="-127"/>
              </a:rPr>
              <a:t>전자전기공학</a:t>
            </a:r>
            <a:endParaRPr lang="ko-KR" altLang="en-US" sz="1050" spc="300" dirty="0">
              <a:solidFill>
                <a:srgbClr val="000E42"/>
              </a:solidFill>
              <a:latin typeface="a타이틀고딕1" pitchFamily="18" charset="-127"/>
              <a:ea typeface="a타이틀고딕1" pitchFamily="18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428698" y="4690969"/>
            <a:ext cx="98296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spc="300" dirty="0" err="1" smtClean="0">
                <a:solidFill>
                  <a:srgbClr val="000E42"/>
                </a:solidFill>
                <a:latin typeface="a타이틀고딕1" pitchFamily="18" charset="-127"/>
                <a:ea typeface="a타이틀고딕1" pitchFamily="18" charset="-127"/>
              </a:rPr>
              <a:t>정보보호학</a:t>
            </a:r>
            <a:endParaRPr lang="ko-KR" altLang="en-US" sz="1050" spc="300" dirty="0">
              <a:solidFill>
                <a:srgbClr val="000E42"/>
              </a:solidFill>
              <a:latin typeface="a타이틀고딕1" pitchFamily="18" charset="-127"/>
              <a:ea typeface="a타이틀고딕1" pitchFamily="18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416515" y="4690969"/>
            <a:ext cx="118814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spc="300" dirty="0" smtClean="0">
                <a:solidFill>
                  <a:srgbClr val="000E42"/>
                </a:solidFill>
                <a:latin typeface="a타이틀고딕1" pitchFamily="18" charset="-127"/>
                <a:ea typeface="a타이틀고딕1" pitchFamily="18" charset="-127"/>
              </a:rPr>
              <a:t>스마트</a:t>
            </a:r>
            <a:r>
              <a:rPr lang="en-US" altLang="ko-KR" sz="1050" spc="300" dirty="0" smtClean="0">
                <a:solidFill>
                  <a:srgbClr val="000E42"/>
                </a:solidFill>
                <a:latin typeface="a타이틀고딕1" pitchFamily="18" charset="-127"/>
                <a:ea typeface="a타이틀고딕1" pitchFamily="18" charset="-127"/>
              </a:rPr>
              <a:t>IT</a:t>
            </a:r>
            <a:r>
              <a:rPr lang="ko-KR" altLang="en-US" sz="1050" spc="300" dirty="0" smtClean="0">
                <a:solidFill>
                  <a:srgbClr val="000E42"/>
                </a:solidFill>
                <a:latin typeface="a타이틀고딕1" pitchFamily="18" charset="-127"/>
                <a:ea typeface="a타이틀고딕1" pitchFamily="18" charset="-127"/>
              </a:rPr>
              <a:t>보안</a:t>
            </a:r>
            <a:endParaRPr lang="ko-KR" altLang="en-US" sz="1050" spc="300" dirty="0">
              <a:solidFill>
                <a:srgbClr val="000E42"/>
              </a:solidFill>
              <a:latin typeface="a타이틀고딕1" pitchFamily="18" charset="-127"/>
              <a:ea typeface="a타이틀고딕1" pitchFamily="18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546101" y="4690969"/>
            <a:ext cx="98296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spc="300" dirty="0" err="1" smtClean="0">
                <a:solidFill>
                  <a:srgbClr val="000E42"/>
                </a:solidFill>
                <a:latin typeface="a타이틀고딕1" pitchFamily="18" charset="-127"/>
                <a:ea typeface="a타이틀고딕1" pitchFamily="18" charset="-127"/>
              </a:rPr>
              <a:t>정보보호학</a:t>
            </a:r>
            <a:endParaRPr lang="ko-KR" altLang="en-US" sz="1050" spc="300" dirty="0">
              <a:solidFill>
                <a:srgbClr val="000E42"/>
              </a:solidFill>
              <a:latin typeface="a타이틀고딕1" pitchFamily="18" charset="-127"/>
              <a:ea typeface="a타이틀고딕1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9699849" y="4690969"/>
            <a:ext cx="97494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spc="300" dirty="0" smtClean="0">
                <a:solidFill>
                  <a:srgbClr val="000E42"/>
                </a:solidFill>
                <a:latin typeface="a타이틀고딕1" pitchFamily="18" charset="-127"/>
                <a:ea typeface="a타이틀고딕1" pitchFamily="18" charset="-127"/>
              </a:rPr>
              <a:t>영상디자인</a:t>
            </a:r>
            <a:endParaRPr lang="ko-KR" altLang="en-US" sz="1050" spc="300" dirty="0">
              <a:solidFill>
                <a:srgbClr val="000E42"/>
              </a:solidFill>
              <a:latin typeface="a타이틀고딕1" pitchFamily="18" charset="-127"/>
              <a:ea typeface="a타이틀고딕1" pitchFamily="18" charset="-127"/>
            </a:endParaRPr>
          </a:p>
        </p:txBody>
      </p:sp>
      <p:cxnSp>
        <p:nvCxnSpPr>
          <p:cNvPr id="27" name="직선 연결선 26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000E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78514" y="335944"/>
            <a:ext cx="72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01</a:t>
            </a:r>
            <a:endParaRPr lang="ko-KR" altLang="en-US" sz="28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1188881" y="351819"/>
            <a:ext cx="1188146" cy="660429"/>
            <a:chOff x="1188881" y="351819"/>
            <a:chExt cx="1188146" cy="660429"/>
          </a:xfrm>
        </p:grpSpPr>
        <p:sp>
          <p:nvSpPr>
            <p:cNvPr id="31" name="TextBox 30"/>
            <p:cNvSpPr txBox="1"/>
            <p:nvPr/>
          </p:nvSpPr>
          <p:spPr>
            <a:xfrm>
              <a:off x="1188881" y="351819"/>
              <a:ext cx="104067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>
                  <a:latin typeface="a타이틀고딕2" pitchFamily="18" charset="-127"/>
                  <a:ea typeface="a타이틀고딕2" pitchFamily="18" charset="-127"/>
                </a:rPr>
                <a:t>001 </a:t>
              </a:r>
              <a:r>
                <a:rPr lang="ko-KR" altLang="en-US" sz="1200" dirty="0" smtClean="0">
                  <a:latin typeface="a타이틀고딕2" pitchFamily="18" charset="-127"/>
                  <a:ea typeface="a타이틀고딕2" pitchFamily="18" charset="-127"/>
                </a:rPr>
                <a:t>팀원소개</a:t>
              </a:r>
              <a:endParaRPr lang="ko-KR" altLang="en-US" sz="1200" dirty="0">
                <a:latin typeface="a타이틀고딕2" pitchFamily="18" charset="-127"/>
                <a:ea typeface="a타이틀고딕2" pitchFamily="18" charset="-127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188881" y="581361"/>
              <a:ext cx="1188146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 smtClean="0">
                  <a:latin typeface="a타이틀고딕2" pitchFamily="18" charset="-127"/>
                  <a:ea typeface="a타이틀고딕2" pitchFamily="18" charset="-127"/>
                </a:rPr>
                <a:t>팀원소개</a:t>
              </a:r>
              <a:endParaRPr lang="ko-KR" altLang="en-US" sz="2200" dirty="0">
                <a:latin typeface="a타이틀고딕2" pitchFamily="18" charset="-127"/>
                <a:ea typeface="a타이틀고딕2" pitchFamily="18" charset="-127"/>
              </a:endParaRPr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9427930" y="337932"/>
            <a:ext cx="254167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 err="1">
                <a:solidFill>
                  <a:srgbClr val="000E42"/>
                </a:solidFill>
                <a:latin typeface="a타이틀고딕1" pitchFamily="18" charset="-127"/>
                <a:ea typeface="a타이틀고딕1" pitchFamily="18" charset="-127"/>
              </a:rPr>
              <a:t>스펙관리</a:t>
            </a:r>
            <a:r>
              <a:rPr lang="en-US" altLang="ko-KR" sz="1050" dirty="0">
                <a:solidFill>
                  <a:srgbClr val="000E42"/>
                </a:solidFill>
                <a:latin typeface="a타이틀고딕1" pitchFamily="18" charset="-127"/>
                <a:ea typeface="a타이틀고딕1" pitchFamily="18" charset="-127"/>
              </a:rPr>
              <a:t>, </a:t>
            </a:r>
            <a:r>
              <a:rPr lang="ko-KR" altLang="en-US" sz="1050" dirty="0">
                <a:solidFill>
                  <a:srgbClr val="000E42"/>
                </a:solidFill>
                <a:latin typeface="a타이틀고딕1" pitchFamily="18" charset="-127"/>
                <a:ea typeface="a타이틀고딕1" pitchFamily="18" charset="-127"/>
              </a:rPr>
              <a:t>취업공유를 한번에</a:t>
            </a:r>
            <a:r>
              <a:rPr lang="en-US" altLang="ko-KR" sz="1050" dirty="0" smtClean="0">
                <a:solidFill>
                  <a:srgbClr val="000E42"/>
                </a:solidFill>
                <a:latin typeface="a타이틀고딕1" pitchFamily="18" charset="-127"/>
                <a:ea typeface="a타이틀고딕1" pitchFamily="18" charset="-127"/>
              </a:rPr>
              <a:t>! </a:t>
            </a:r>
            <a:r>
              <a:rPr lang="en-US" altLang="ko-KR" sz="1050" dirty="0" smtClean="0">
                <a:latin typeface="a타이틀고딕1" pitchFamily="18" charset="-127"/>
                <a:ea typeface="a타이틀고딕1" pitchFamily="18" charset="-127"/>
              </a:rPr>
              <a:t> &lt;</a:t>
            </a:r>
            <a:r>
              <a:rPr lang="en-US" altLang="ko-KR" sz="1050" dirty="0" err="1" smtClean="0">
                <a:latin typeface="a타이틀고딕1" pitchFamily="18" charset="-127"/>
                <a:ea typeface="a타이틀고딕1" pitchFamily="18" charset="-127"/>
              </a:rPr>
              <a:t>Porlog</a:t>
            </a:r>
            <a:r>
              <a:rPr lang="en-US" altLang="ko-KR" sz="1050" dirty="0" smtClean="0">
                <a:latin typeface="a타이틀고딕1" pitchFamily="18" charset="-127"/>
                <a:ea typeface="a타이틀고딕1" pitchFamily="18" charset="-127"/>
              </a:rPr>
              <a:t>&gt;</a:t>
            </a:r>
            <a:endParaRPr lang="ko-KR" altLang="en-US" sz="1050" dirty="0">
              <a:latin typeface="a타이틀고딕1" pitchFamily="18" charset="-127"/>
              <a:ea typeface="a타이틀고딕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6341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/>
          <p:cNvGrpSpPr/>
          <p:nvPr/>
        </p:nvGrpSpPr>
        <p:grpSpPr>
          <a:xfrm>
            <a:off x="1188881" y="351819"/>
            <a:ext cx="1197764" cy="660429"/>
            <a:chOff x="1188881" y="351819"/>
            <a:chExt cx="1197764" cy="660429"/>
          </a:xfrm>
        </p:grpSpPr>
        <p:sp>
          <p:nvSpPr>
            <p:cNvPr id="8" name="TextBox 7"/>
            <p:cNvSpPr txBox="1"/>
            <p:nvPr/>
          </p:nvSpPr>
          <p:spPr>
            <a:xfrm>
              <a:off x="1188881" y="351819"/>
              <a:ext cx="104227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a타이틀고딕2" pitchFamily="18" charset="-127"/>
                  <a:ea typeface="a타이틀고딕2" pitchFamily="18" charset="-127"/>
                </a:rPr>
                <a:t>004 </a:t>
              </a:r>
              <a:r>
                <a:rPr lang="ko-KR" altLang="en-US" sz="1200" dirty="0">
                  <a:latin typeface="a타이틀고딕2" pitchFamily="18" charset="-127"/>
                  <a:ea typeface="a타이틀고딕2" pitchFamily="18" charset="-127"/>
                </a:rPr>
                <a:t>주요기능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188881" y="581361"/>
              <a:ext cx="119776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>
                  <a:latin typeface="a타이틀고딕2" pitchFamily="18" charset="-127"/>
                  <a:ea typeface="a타이틀고딕2" pitchFamily="18" charset="-127"/>
                </a:rPr>
                <a:t>소스코드</a:t>
              </a: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288000" y="990209"/>
            <a:ext cx="33618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err="1">
                <a:solidFill>
                  <a:srgbClr val="002060"/>
                </a:solidFill>
                <a:latin typeface="a타이틀고딕2" pitchFamily="18" charset="-127"/>
                <a:ea typeface="a타이틀고딕2" pitchFamily="18" charset="-127"/>
              </a:rPr>
              <a:t>모달</a:t>
            </a:r>
            <a:r>
              <a:rPr lang="ko-KR" altLang="en-US" sz="2400" dirty="0">
                <a:solidFill>
                  <a:srgbClr val="002060"/>
                </a:solidFill>
                <a:latin typeface="a타이틀고딕2" pitchFamily="18" charset="-127"/>
                <a:ea typeface="a타이틀고딕2" pitchFamily="18" charset="-127"/>
              </a:rPr>
              <a:t> 기능</a:t>
            </a:r>
            <a:r>
              <a:rPr lang="en-US" altLang="ko-KR" sz="2400" dirty="0">
                <a:solidFill>
                  <a:srgbClr val="002060"/>
                </a:solidFill>
                <a:latin typeface="a타이틀고딕2" pitchFamily="18" charset="-127"/>
                <a:ea typeface="a타이틀고딕2" pitchFamily="18" charset="-127"/>
              </a:rPr>
              <a:t>(</a:t>
            </a:r>
            <a:r>
              <a:rPr lang="ko-KR" altLang="en-US" sz="2400" dirty="0">
                <a:solidFill>
                  <a:srgbClr val="002060"/>
                </a:solidFill>
                <a:latin typeface="a타이틀고딕2" pitchFamily="18" charset="-127"/>
                <a:ea typeface="a타이틀고딕2" pitchFamily="18" charset="-127"/>
              </a:rPr>
              <a:t>아이디 찾기</a:t>
            </a:r>
            <a:r>
              <a:rPr lang="en-US" altLang="ko-KR" sz="2400" dirty="0">
                <a:solidFill>
                  <a:srgbClr val="002060"/>
                </a:solidFill>
                <a:latin typeface="a타이틀고딕2" pitchFamily="18" charset="-127"/>
                <a:ea typeface="a타이틀고딕2" pitchFamily="18" charset="-127"/>
              </a:rPr>
              <a:t>)</a:t>
            </a:r>
            <a:endParaRPr lang="ko-KR" altLang="en-US" sz="2400" dirty="0">
              <a:solidFill>
                <a:srgbClr val="002060"/>
              </a:solidFill>
              <a:latin typeface="a타이틀고딕1" pitchFamily="18" charset="-127"/>
              <a:ea typeface="a타이틀고딕1" pitchFamily="18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0064EBF8-9242-46EE-8883-87B1D8328C0C}"/>
              </a:ext>
            </a:extLst>
          </p:cNvPr>
          <p:cNvSpPr/>
          <p:nvPr/>
        </p:nvSpPr>
        <p:spPr>
          <a:xfrm>
            <a:off x="400525" y="1509226"/>
            <a:ext cx="1830629" cy="231753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600" dirty="0" err="1">
                <a:solidFill>
                  <a:srgbClr val="002060"/>
                </a:solidFill>
                <a:latin typeface="a타이틀고딕1" pitchFamily="18" charset="-127"/>
                <a:ea typeface="a타이틀고딕1" pitchFamily="18" charset="-127"/>
              </a:rPr>
              <a:t>UserController</a:t>
            </a:r>
            <a:endParaRPr lang="ko-KR" altLang="en-US" sz="1600" dirty="0">
              <a:solidFill>
                <a:srgbClr val="002060"/>
              </a:solidFill>
              <a:latin typeface="a타이틀고딕1" pitchFamily="18" charset="-127"/>
              <a:ea typeface="a타이틀고딕1" pitchFamily="18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CC71BC8A-ECD0-4531-A1EE-C18CE7579562}"/>
              </a:ext>
            </a:extLst>
          </p:cNvPr>
          <p:cNvSpPr/>
          <p:nvPr/>
        </p:nvSpPr>
        <p:spPr>
          <a:xfrm>
            <a:off x="186025" y="6160762"/>
            <a:ext cx="11550173" cy="50176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dirty="0">
                <a:solidFill>
                  <a:srgbClr val="002060"/>
                </a:solidFill>
                <a:latin typeface="a타이틀고딕1" pitchFamily="18" charset="-127"/>
                <a:ea typeface="a타이틀고딕1" pitchFamily="18" charset="-127"/>
              </a:rPr>
              <a:t>Ajax </a:t>
            </a:r>
            <a:r>
              <a:rPr lang="ko-KR" altLang="en-US" dirty="0">
                <a:solidFill>
                  <a:srgbClr val="002060"/>
                </a:solidFill>
                <a:latin typeface="a타이틀고딕1" pitchFamily="18" charset="-127"/>
                <a:ea typeface="a타이틀고딕1" pitchFamily="18" charset="-127"/>
              </a:rPr>
              <a:t>사용</a:t>
            </a:r>
            <a:r>
              <a:rPr lang="en-US" altLang="ko-KR" dirty="0">
                <a:solidFill>
                  <a:srgbClr val="002060"/>
                </a:solidFill>
                <a:latin typeface="a타이틀고딕1" pitchFamily="18" charset="-127"/>
                <a:ea typeface="a타이틀고딕1" pitchFamily="18" charset="-127"/>
              </a:rPr>
              <a:t>!</a:t>
            </a:r>
          </a:p>
          <a:p>
            <a:pPr algn="ctr"/>
            <a:r>
              <a:rPr lang="en-US" altLang="ko-KR" dirty="0">
                <a:solidFill>
                  <a:srgbClr val="002060"/>
                </a:solidFill>
                <a:latin typeface="a타이틀고딕1" pitchFamily="18" charset="-127"/>
                <a:ea typeface="a타이틀고딕1" pitchFamily="18" charset="-127"/>
              </a:rPr>
              <a:t>Index -&gt; </a:t>
            </a:r>
            <a:r>
              <a:rPr lang="en-US" altLang="ko-KR" dirty="0" err="1">
                <a:solidFill>
                  <a:srgbClr val="002060"/>
                </a:solidFill>
                <a:latin typeface="a타이틀고딕1" pitchFamily="18" charset="-127"/>
                <a:ea typeface="a타이틀고딕1" pitchFamily="18" charset="-127"/>
              </a:rPr>
              <a:t>UserController</a:t>
            </a:r>
            <a:r>
              <a:rPr lang="en-US" altLang="ko-KR" dirty="0">
                <a:solidFill>
                  <a:srgbClr val="002060"/>
                </a:solidFill>
                <a:latin typeface="a타이틀고딕1" pitchFamily="18" charset="-127"/>
                <a:ea typeface="a타이틀고딕1" pitchFamily="18" charset="-127"/>
              </a:rPr>
              <a:t> -&gt; </a:t>
            </a:r>
            <a:r>
              <a:rPr lang="en-US" altLang="ko-KR" dirty="0" err="1">
                <a:solidFill>
                  <a:srgbClr val="002060"/>
                </a:solidFill>
                <a:latin typeface="a타이틀고딕1" pitchFamily="18" charset="-127"/>
                <a:ea typeface="a타이틀고딕1" pitchFamily="18" charset="-127"/>
              </a:rPr>
              <a:t>UserService</a:t>
            </a:r>
            <a:r>
              <a:rPr lang="en-US" altLang="ko-KR" dirty="0">
                <a:solidFill>
                  <a:srgbClr val="002060"/>
                </a:solidFill>
                <a:latin typeface="a타이틀고딕1" pitchFamily="18" charset="-127"/>
                <a:ea typeface="a타이틀고딕1" pitchFamily="18" charset="-127"/>
              </a:rPr>
              <a:t> -&gt; </a:t>
            </a:r>
            <a:r>
              <a:rPr lang="en-US" altLang="ko-KR" dirty="0" err="1">
                <a:solidFill>
                  <a:srgbClr val="002060"/>
                </a:solidFill>
                <a:latin typeface="a타이틀고딕1" pitchFamily="18" charset="-127"/>
                <a:ea typeface="a타이틀고딕1" pitchFamily="18" charset="-127"/>
              </a:rPr>
              <a:t>UserRepository</a:t>
            </a:r>
            <a:endParaRPr lang="ko-KR" altLang="en-US" dirty="0">
              <a:solidFill>
                <a:srgbClr val="002060"/>
              </a:solidFill>
              <a:latin typeface="a타이틀고딕1" pitchFamily="18" charset="-127"/>
              <a:ea typeface="a타이틀고딕1" pitchFamily="18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F6DA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3</a:t>
            </a:r>
            <a:endParaRPr lang="ko-KR" altLang="en-US" sz="32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F6DA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2</a:t>
            </a:r>
            <a:endParaRPr lang="ko-KR" altLang="en-US" sz="32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000E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78514" y="335944"/>
            <a:ext cx="72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04</a:t>
            </a:r>
            <a:endParaRPr lang="ko-KR" altLang="en-US" sz="28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05F7D88-0C2D-45B5-8D76-B08CB987B4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33"/>
          <a:stretch/>
        </p:blipFill>
        <p:spPr>
          <a:xfrm>
            <a:off x="265814" y="1878228"/>
            <a:ext cx="11550173" cy="3679878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0F011AE6-5E35-425C-A50B-8FED54F66917}"/>
              </a:ext>
            </a:extLst>
          </p:cNvPr>
          <p:cNvSpPr txBox="1"/>
          <p:nvPr/>
        </p:nvSpPr>
        <p:spPr>
          <a:xfrm>
            <a:off x="5499146" y="4272309"/>
            <a:ext cx="623705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u="sng" dirty="0" err="1">
                <a:latin typeface="a타이틀고딕1" pitchFamily="18" charset="-127"/>
                <a:ea typeface="a타이틀고딕2" pitchFamily="18" charset="-127"/>
              </a:rPr>
              <a:t>RequestMapping</a:t>
            </a:r>
            <a:endParaRPr lang="en-US" altLang="ko-KR" sz="2400" b="1" u="sng" dirty="0">
              <a:latin typeface="a타이틀고딕1" pitchFamily="18" charset="-127"/>
              <a:ea typeface="a타이틀고딕2" pitchFamily="18" charset="-127"/>
            </a:endParaRPr>
          </a:p>
          <a:p>
            <a:pPr algn="ctr"/>
            <a:endParaRPr lang="en-US" altLang="ko-KR" sz="2400" dirty="0">
              <a:latin typeface="a타이틀고딕1" pitchFamily="18" charset="-127"/>
              <a:ea typeface="a타이틀고딕2" pitchFamily="18" charset="-127"/>
            </a:endParaRPr>
          </a:p>
          <a:p>
            <a:pPr algn="ctr"/>
            <a:r>
              <a:rPr lang="en-US" altLang="ko-KR" sz="2400" dirty="0">
                <a:latin typeface="a타이틀고딕1" pitchFamily="18" charset="-127"/>
                <a:ea typeface="a타이틀고딕2" pitchFamily="18" charset="-127"/>
              </a:rPr>
              <a:t>Form </a:t>
            </a:r>
            <a:r>
              <a:rPr lang="ko-KR" altLang="en-US" sz="2400" dirty="0">
                <a:latin typeface="a타이틀고딕1" pitchFamily="18" charset="-127"/>
                <a:ea typeface="a타이틀고딕2" pitchFamily="18" charset="-127"/>
              </a:rPr>
              <a:t>을 </a:t>
            </a:r>
            <a:r>
              <a:rPr lang="en-US" altLang="ko-KR" sz="2400" dirty="0">
                <a:latin typeface="a타이틀고딕1" pitchFamily="18" charset="-127"/>
                <a:ea typeface="a타이틀고딕2" pitchFamily="18" charset="-127"/>
              </a:rPr>
              <a:t>Serialize </a:t>
            </a:r>
            <a:r>
              <a:rPr lang="ko-KR" altLang="en-US" sz="2400" dirty="0">
                <a:latin typeface="a타이틀고딕1" pitchFamily="18" charset="-127"/>
                <a:ea typeface="a타이틀고딕2" pitchFamily="18" charset="-127"/>
              </a:rPr>
              <a:t>하여 </a:t>
            </a:r>
            <a:r>
              <a:rPr lang="en-US" altLang="ko-KR" sz="2400" dirty="0">
                <a:latin typeface="a타이틀고딕1" pitchFamily="18" charset="-127"/>
                <a:ea typeface="a타이틀고딕2" pitchFamily="18" charset="-127"/>
              </a:rPr>
              <a:t>Form </a:t>
            </a:r>
            <a:r>
              <a:rPr lang="ko-KR" altLang="en-US" sz="2400" dirty="0">
                <a:latin typeface="a타이틀고딕1" pitchFamily="18" charset="-127"/>
                <a:ea typeface="a타이틀고딕2" pitchFamily="18" charset="-127"/>
              </a:rPr>
              <a:t>안에 값을 </a:t>
            </a:r>
            <a:endParaRPr lang="en-US" altLang="ko-KR" sz="2400" dirty="0" smtClean="0">
              <a:latin typeface="a타이틀고딕1" pitchFamily="18" charset="-127"/>
              <a:ea typeface="a타이틀고딕2" pitchFamily="18" charset="-127"/>
            </a:endParaRPr>
          </a:p>
          <a:p>
            <a:pPr algn="ctr"/>
            <a:r>
              <a:rPr lang="ko-KR" altLang="en-US" sz="2400" dirty="0" smtClean="0">
                <a:latin typeface="a타이틀고딕1" pitchFamily="18" charset="-127"/>
                <a:ea typeface="a타이틀고딕2" pitchFamily="18" charset="-127"/>
              </a:rPr>
              <a:t>받아 올 수 </a:t>
            </a:r>
            <a:r>
              <a:rPr lang="ko-KR" altLang="en-US" sz="2400" dirty="0">
                <a:latin typeface="a타이틀고딕1" pitchFamily="18" charset="-127"/>
                <a:ea typeface="a타이틀고딕2" pitchFamily="18" charset="-127"/>
              </a:rPr>
              <a:t>있게 </a:t>
            </a:r>
            <a:r>
              <a:rPr lang="en-US" altLang="ko-KR" sz="2400" dirty="0" err="1">
                <a:latin typeface="a타이틀고딕1" pitchFamily="18" charset="-127"/>
                <a:ea typeface="a타이틀고딕2" pitchFamily="18" charset="-127"/>
              </a:rPr>
              <a:t>RequestParam</a:t>
            </a:r>
            <a:r>
              <a:rPr lang="en-US" altLang="ko-KR" sz="2400" dirty="0">
                <a:latin typeface="a타이틀고딕1" pitchFamily="18" charset="-127"/>
                <a:ea typeface="a타이틀고딕2" pitchFamily="18" charset="-127"/>
              </a:rPr>
              <a:t> </a:t>
            </a:r>
            <a:r>
              <a:rPr lang="ko-KR" altLang="en-US" sz="2400" dirty="0">
                <a:latin typeface="a타이틀고딕1" pitchFamily="18" charset="-127"/>
                <a:ea typeface="a타이틀고딕2" pitchFamily="18" charset="-127"/>
              </a:rPr>
              <a:t>사용</a:t>
            </a:r>
            <a:endParaRPr lang="ko-KR" altLang="en-US" dirty="0">
              <a:latin typeface="a타이틀고딕1" pitchFamily="18" charset="-127"/>
              <a:ea typeface="a타이틀고딕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5157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/>
          <p:cNvGrpSpPr/>
          <p:nvPr/>
        </p:nvGrpSpPr>
        <p:grpSpPr>
          <a:xfrm>
            <a:off x="1188881" y="351819"/>
            <a:ext cx="1197764" cy="660429"/>
            <a:chOff x="1188881" y="351819"/>
            <a:chExt cx="1197764" cy="660429"/>
          </a:xfrm>
        </p:grpSpPr>
        <p:sp>
          <p:nvSpPr>
            <p:cNvPr id="8" name="TextBox 7"/>
            <p:cNvSpPr txBox="1"/>
            <p:nvPr/>
          </p:nvSpPr>
          <p:spPr>
            <a:xfrm>
              <a:off x="1188881" y="351819"/>
              <a:ext cx="104227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a타이틀고딕2" pitchFamily="18" charset="-127"/>
                  <a:ea typeface="a타이틀고딕2" pitchFamily="18" charset="-127"/>
                </a:rPr>
                <a:t>004 </a:t>
              </a:r>
              <a:r>
                <a:rPr lang="ko-KR" altLang="en-US" sz="1200" dirty="0">
                  <a:latin typeface="a타이틀고딕2" pitchFamily="18" charset="-127"/>
                  <a:ea typeface="a타이틀고딕2" pitchFamily="18" charset="-127"/>
                </a:rPr>
                <a:t>주요기능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188881" y="581361"/>
              <a:ext cx="119776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>
                  <a:latin typeface="a타이틀고딕2" pitchFamily="18" charset="-127"/>
                  <a:ea typeface="a타이틀고딕2" pitchFamily="18" charset="-127"/>
                </a:rPr>
                <a:t>소스코드</a:t>
              </a: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288000" y="1031399"/>
            <a:ext cx="33618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err="1">
                <a:solidFill>
                  <a:srgbClr val="002060"/>
                </a:solidFill>
                <a:latin typeface="a타이틀고딕2" pitchFamily="18" charset="-127"/>
                <a:ea typeface="a타이틀고딕2" pitchFamily="18" charset="-127"/>
              </a:rPr>
              <a:t>모달</a:t>
            </a:r>
            <a:r>
              <a:rPr lang="ko-KR" altLang="en-US" sz="2400" dirty="0">
                <a:solidFill>
                  <a:srgbClr val="002060"/>
                </a:solidFill>
                <a:latin typeface="a타이틀고딕2" pitchFamily="18" charset="-127"/>
                <a:ea typeface="a타이틀고딕2" pitchFamily="18" charset="-127"/>
              </a:rPr>
              <a:t> 기능</a:t>
            </a:r>
            <a:r>
              <a:rPr lang="en-US" altLang="ko-KR" sz="2400" dirty="0">
                <a:solidFill>
                  <a:srgbClr val="002060"/>
                </a:solidFill>
                <a:latin typeface="a타이틀고딕2" pitchFamily="18" charset="-127"/>
                <a:ea typeface="a타이틀고딕2" pitchFamily="18" charset="-127"/>
              </a:rPr>
              <a:t>(</a:t>
            </a:r>
            <a:r>
              <a:rPr lang="ko-KR" altLang="en-US" sz="2400" dirty="0">
                <a:solidFill>
                  <a:srgbClr val="002060"/>
                </a:solidFill>
                <a:latin typeface="a타이틀고딕2" pitchFamily="18" charset="-127"/>
                <a:ea typeface="a타이틀고딕2" pitchFamily="18" charset="-127"/>
              </a:rPr>
              <a:t>아이디 찾기</a:t>
            </a:r>
            <a:r>
              <a:rPr lang="en-US" altLang="ko-KR" sz="2400" dirty="0">
                <a:solidFill>
                  <a:srgbClr val="002060"/>
                </a:solidFill>
                <a:latin typeface="a타이틀고딕2" pitchFamily="18" charset="-127"/>
                <a:ea typeface="a타이틀고딕2" pitchFamily="18" charset="-127"/>
              </a:rPr>
              <a:t>)</a:t>
            </a:r>
            <a:endParaRPr lang="ko-KR" altLang="en-US" sz="2400" dirty="0">
              <a:solidFill>
                <a:srgbClr val="002060"/>
              </a:solidFill>
              <a:latin typeface="a타이틀고딕1" pitchFamily="18" charset="-127"/>
              <a:ea typeface="a타이틀고딕1" pitchFamily="18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0064EBF8-9242-46EE-8883-87B1D8328C0C}"/>
              </a:ext>
            </a:extLst>
          </p:cNvPr>
          <p:cNvSpPr/>
          <p:nvPr/>
        </p:nvSpPr>
        <p:spPr>
          <a:xfrm>
            <a:off x="697093" y="1831952"/>
            <a:ext cx="1830629" cy="231753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600" dirty="0" err="1">
                <a:solidFill>
                  <a:srgbClr val="002060"/>
                </a:solidFill>
              </a:rPr>
              <a:t>UserService</a:t>
            </a:r>
            <a:endParaRPr lang="ko-KR" altLang="en-US" sz="1600" dirty="0">
              <a:solidFill>
                <a:srgbClr val="002060"/>
              </a:solidFill>
              <a:latin typeface="a타이틀고딕1" pitchFamily="18" charset="-127"/>
              <a:ea typeface="a타이틀고딕1" pitchFamily="18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8DF26713-DBF0-4791-B6D0-578A782BDBEF}"/>
              </a:ext>
            </a:extLst>
          </p:cNvPr>
          <p:cNvSpPr/>
          <p:nvPr/>
        </p:nvSpPr>
        <p:spPr>
          <a:xfrm>
            <a:off x="697093" y="4088540"/>
            <a:ext cx="1830629" cy="231753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600" dirty="0" err="1">
                <a:solidFill>
                  <a:srgbClr val="002060"/>
                </a:solidFill>
                <a:latin typeface="a타이틀고딕1" pitchFamily="18" charset="-127"/>
                <a:ea typeface="a타이틀고딕1" pitchFamily="18" charset="-127"/>
              </a:rPr>
              <a:t>UserRepository</a:t>
            </a:r>
            <a:endParaRPr lang="ko-KR" altLang="en-US" sz="1600" dirty="0">
              <a:solidFill>
                <a:srgbClr val="002060"/>
              </a:solidFill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CC71BC8A-ECD0-4531-A1EE-C18CE7579562}"/>
              </a:ext>
            </a:extLst>
          </p:cNvPr>
          <p:cNvSpPr/>
          <p:nvPr/>
        </p:nvSpPr>
        <p:spPr>
          <a:xfrm>
            <a:off x="186025" y="6160762"/>
            <a:ext cx="11550173" cy="50176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dirty="0">
                <a:solidFill>
                  <a:srgbClr val="002060"/>
                </a:solidFill>
                <a:latin typeface="a타이틀고딕1" pitchFamily="18" charset="-127"/>
                <a:ea typeface="a타이틀고딕1" pitchFamily="18" charset="-127"/>
              </a:rPr>
              <a:t>Ajax </a:t>
            </a:r>
            <a:r>
              <a:rPr lang="ko-KR" altLang="en-US" dirty="0">
                <a:solidFill>
                  <a:srgbClr val="002060"/>
                </a:solidFill>
                <a:latin typeface="a타이틀고딕1" pitchFamily="18" charset="-127"/>
                <a:ea typeface="a타이틀고딕1" pitchFamily="18" charset="-127"/>
              </a:rPr>
              <a:t>사용</a:t>
            </a:r>
            <a:r>
              <a:rPr lang="en-US" altLang="ko-KR" dirty="0">
                <a:solidFill>
                  <a:srgbClr val="002060"/>
                </a:solidFill>
                <a:latin typeface="a타이틀고딕1" pitchFamily="18" charset="-127"/>
                <a:ea typeface="a타이틀고딕1" pitchFamily="18" charset="-127"/>
              </a:rPr>
              <a:t>!</a:t>
            </a:r>
          </a:p>
          <a:p>
            <a:pPr algn="ctr"/>
            <a:r>
              <a:rPr lang="en-US" altLang="ko-KR" dirty="0">
                <a:solidFill>
                  <a:srgbClr val="002060"/>
                </a:solidFill>
                <a:latin typeface="a타이틀고딕1" pitchFamily="18" charset="-127"/>
                <a:ea typeface="a타이틀고딕1" pitchFamily="18" charset="-127"/>
              </a:rPr>
              <a:t>Index -&gt; </a:t>
            </a:r>
            <a:r>
              <a:rPr lang="en-US" altLang="ko-KR" dirty="0" err="1">
                <a:solidFill>
                  <a:srgbClr val="002060"/>
                </a:solidFill>
                <a:latin typeface="a타이틀고딕1" pitchFamily="18" charset="-127"/>
                <a:ea typeface="a타이틀고딕1" pitchFamily="18" charset="-127"/>
              </a:rPr>
              <a:t>UserController</a:t>
            </a:r>
            <a:r>
              <a:rPr lang="en-US" altLang="ko-KR" dirty="0">
                <a:solidFill>
                  <a:srgbClr val="002060"/>
                </a:solidFill>
                <a:latin typeface="a타이틀고딕1" pitchFamily="18" charset="-127"/>
                <a:ea typeface="a타이틀고딕1" pitchFamily="18" charset="-127"/>
              </a:rPr>
              <a:t> -&gt; </a:t>
            </a:r>
            <a:r>
              <a:rPr lang="en-US" altLang="ko-KR" dirty="0" err="1">
                <a:solidFill>
                  <a:srgbClr val="002060"/>
                </a:solidFill>
                <a:latin typeface="a타이틀고딕1" pitchFamily="18" charset="-127"/>
                <a:ea typeface="a타이틀고딕1" pitchFamily="18" charset="-127"/>
              </a:rPr>
              <a:t>UserService</a:t>
            </a:r>
            <a:r>
              <a:rPr lang="en-US" altLang="ko-KR" dirty="0">
                <a:solidFill>
                  <a:srgbClr val="002060"/>
                </a:solidFill>
                <a:latin typeface="a타이틀고딕1" pitchFamily="18" charset="-127"/>
                <a:ea typeface="a타이틀고딕1" pitchFamily="18" charset="-127"/>
              </a:rPr>
              <a:t> -&gt; </a:t>
            </a:r>
            <a:r>
              <a:rPr lang="en-US" altLang="ko-KR" dirty="0" err="1">
                <a:solidFill>
                  <a:srgbClr val="002060"/>
                </a:solidFill>
                <a:latin typeface="a타이틀고딕1" pitchFamily="18" charset="-127"/>
                <a:ea typeface="a타이틀고딕1" pitchFamily="18" charset="-127"/>
              </a:rPr>
              <a:t>UserRepository</a:t>
            </a:r>
            <a:endParaRPr lang="ko-KR" altLang="en-US" dirty="0">
              <a:solidFill>
                <a:srgbClr val="002060"/>
              </a:solidFill>
              <a:latin typeface="a타이틀고딕1" pitchFamily="18" charset="-127"/>
              <a:ea typeface="a타이틀고딕1" pitchFamily="18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F6DA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3</a:t>
            </a:r>
            <a:endParaRPr lang="ko-KR" altLang="en-US" sz="32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F6DA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2</a:t>
            </a:r>
            <a:endParaRPr lang="ko-KR" altLang="en-US" sz="32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000E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78514" y="335944"/>
            <a:ext cx="72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04</a:t>
            </a:r>
            <a:endParaRPr lang="ko-KR" altLang="en-US" sz="28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48528AB-CBFE-4B16-88F5-C2AF2B234C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47" t="4426"/>
          <a:stretch/>
        </p:blipFill>
        <p:spPr>
          <a:xfrm>
            <a:off x="584568" y="2257171"/>
            <a:ext cx="10986758" cy="134481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77D0FA8-F376-4533-9579-8B1BF50C1C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20" b="5762"/>
          <a:stretch/>
        </p:blipFill>
        <p:spPr>
          <a:xfrm>
            <a:off x="642436" y="4382817"/>
            <a:ext cx="10928890" cy="1326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171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/>
          <p:cNvGrpSpPr/>
          <p:nvPr/>
        </p:nvGrpSpPr>
        <p:grpSpPr>
          <a:xfrm>
            <a:off x="1188881" y="351819"/>
            <a:ext cx="1197764" cy="660429"/>
            <a:chOff x="1188881" y="351819"/>
            <a:chExt cx="1197764" cy="660429"/>
          </a:xfrm>
        </p:grpSpPr>
        <p:sp>
          <p:nvSpPr>
            <p:cNvPr id="8" name="TextBox 7"/>
            <p:cNvSpPr txBox="1"/>
            <p:nvPr/>
          </p:nvSpPr>
          <p:spPr>
            <a:xfrm>
              <a:off x="1188881" y="351819"/>
              <a:ext cx="104227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a타이틀고딕2" pitchFamily="18" charset="-127"/>
                  <a:ea typeface="a타이틀고딕2" pitchFamily="18" charset="-127"/>
                </a:rPr>
                <a:t>004 </a:t>
              </a:r>
              <a:r>
                <a:rPr lang="ko-KR" altLang="en-US" sz="1200" dirty="0">
                  <a:latin typeface="a타이틀고딕2" pitchFamily="18" charset="-127"/>
                  <a:ea typeface="a타이틀고딕2" pitchFamily="18" charset="-127"/>
                </a:rPr>
                <a:t>주요기능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188881" y="581361"/>
              <a:ext cx="119776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>
                  <a:latin typeface="a타이틀고딕2" pitchFamily="18" charset="-127"/>
                  <a:ea typeface="a타이틀고딕2" pitchFamily="18" charset="-127"/>
                </a:rPr>
                <a:t>소스코드</a:t>
              </a: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265814" y="992323"/>
            <a:ext cx="57599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err="1">
                <a:solidFill>
                  <a:srgbClr val="002060"/>
                </a:solidFill>
                <a:latin typeface="a타이틀고딕2" pitchFamily="18" charset="-127"/>
                <a:ea typeface="a타이틀고딕2" pitchFamily="18" charset="-127"/>
              </a:rPr>
              <a:t>모달</a:t>
            </a:r>
            <a:r>
              <a:rPr lang="ko-KR" altLang="en-US" sz="2400" dirty="0">
                <a:solidFill>
                  <a:srgbClr val="002060"/>
                </a:solidFill>
                <a:latin typeface="a타이틀고딕2" pitchFamily="18" charset="-127"/>
                <a:ea typeface="a타이틀고딕2" pitchFamily="18" charset="-127"/>
              </a:rPr>
              <a:t> 기능</a:t>
            </a:r>
            <a:r>
              <a:rPr lang="en-US" altLang="ko-KR" sz="2400" dirty="0">
                <a:solidFill>
                  <a:srgbClr val="002060"/>
                </a:solidFill>
                <a:latin typeface="a타이틀고딕2" pitchFamily="18" charset="-127"/>
                <a:ea typeface="a타이틀고딕2" pitchFamily="18" charset="-127"/>
              </a:rPr>
              <a:t>(</a:t>
            </a:r>
            <a:r>
              <a:rPr lang="ko-KR" altLang="en-US" sz="2400" dirty="0">
                <a:solidFill>
                  <a:srgbClr val="002060"/>
                </a:solidFill>
                <a:latin typeface="a타이틀고딕2" pitchFamily="18" charset="-127"/>
                <a:ea typeface="a타이틀고딕2" pitchFamily="18" charset="-127"/>
              </a:rPr>
              <a:t>비밀번호 찾기</a:t>
            </a:r>
            <a:r>
              <a:rPr lang="en-US" altLang="ko-KR" sz="2400" dirty="0">
                <a:solidFill>
                  <a:srgbClr val="002060"/>
                </a:solidFill>
                <a:latin typeface="a타이틀고딕2" pitchFamily="18" charset="-127"/>
                <a:ea typeface="a타이틀고딕2" pitchFamily="18" charset="-127"/>
              </a:rPr>
              <a:t>+</a:t>
            </a:r>
            <a:r>
              <a:rPr lang="ko-KR" altLang="en-US" sz="2400" dirty="0">
                <a:solidFill>
                  <a:srgbClr val="002060"/>
                </a:solidFill>
                <a:latin typeface="a타이틀고딕2" pitchFamily="18" charset="-127"/>
                <a:ea typeface="a타이틀고딕2" pitchFamily="18" charset="-127"/>
              </a:rPr>
              <a:t>이메일</a:t>
            </a:r>
            <a:r>
              <a:rPr lang="en-US" altLang="ko-KR" sz="2400" dirty="0">
                <a:solidFill>
                  <a:srgbClr val="002060"/>
                </a:solidFill>
                <a:latin typeface="a타이틀고딕2" pitchFamily="18" charset="-127"/>
                <a:ea typeface="a타이틀고딕2" pitchFamily="18" charset="-127"/>
              </a:rPr>
              <a:t>(POP3))</a:t>
            </a:r>
            <a:endParaRPr lang="ko-KR" altLang="en-US" sz="2400" dirty="0">
              <a:solidFill>
                <a:srgbClr val="002060"/>
              </a:solidFill>
              <a:latin typeface="a타이틀고딕1" pitchFamily="18" charset="-127"/>
              <a:ea typeface="a타이틀고딕1" pitchFamily="18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CC71BC8A-ECD0-4531-A1EE-C18CE7579562}"/>
              </a:ext>
            </a:extLst>
          </p:cNvPr>
          <p:cNvSpPr/>
          <p:nvPr/>
        </p:nvSpPr>
        <p:spPr>
          <a:xfrm>
            <a:off x="186025" y="6160762"/>
            <a:ext cx="11550173" cy="50176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dirty="0">
                <a:solidFill>
                  <a:srgbClr val="002060"/>
                </a:solidFill>
                <a:latin typeface="a타이틀고딕1" pitchFamily="18" charset="-127"/>
                <a:ea typeface="a타이틀고딕1" pitchFamily="18" charset="-127"/>
              </a:rPr>
              <a:t>비밀번호 찾기</a:t>
            </a:r>
            <a:r>
              <a:rPr lang="en-US" altLang="ko-KR" dirty="0">
                <a:solidFill>
                  <a:srgbClr val="002060"/>
                </a:solidFill>
                <a:latin typeface="a타이틀고딕1" pitchFamily="18" charset="-127"/>
                <a:ea typeface="a타이틀고딕1" pitchFamily="18" charset="-127"/>
              </a:rPr>
              <a:t>(</a:t>
            </a:r>
            <a:r>
              <a:rPr lang="ko-KR" altLang="en-US" dirty="0">
                <a:solidFill>
                  <a:srgbClr val="002060"/>
                </a:solidFill>
                <a:latin typeface="a타이틀고딕1" pitchFamily="18" charset="-127"/>
                <a:ea typeface="a타이틀고딕1" pitchFamily="18" charset="-127"/>
              </a:rPr>
              <a:t>재설정</a:t>
            </a:r>
            <a:r>
              <a:rPr lang="en-US" altLang="ko-KR" dirty="0">
                <a:solidFill>
                  <a:srgbClr val="002060"/>
                </a:solidFill>
                <a:latin typeface="a타이틀고딕1" pitchFamily="18" charset="-127"/>
                <a:ea typeface="a타이틀고딕1" pitchFamily="18" charset="-127"/>
              </a:rPr>
              <a:t>) </a:t>
            </a:r>
            <a:r>
              <a:rPr lang="ko-KR" altLang="en-US" dirty="0">
                <a:solidFill>
                  <a:srgbClr val="002060"/>
                </a:solidFill>
                <a:latin typeface="a타이틀고딕1" pitchFamily="18" charset="-127"/>
                <a:ea typeface="a타이틀고딕1" pitchFamily="18" charset="-127"/>
              </a:rPr>
              <a:t>기본 화면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9FECAE2-BD0D-48B3-B65E-22712D3CD6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514" y="1507175"/>
            <a:ext cx="3899203" cy="421184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04CAD05-EADB-4487-8524-ED20239735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8445" y="1507175"/>
            <a:ext cx="3674378" cy="421184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1210FAC8-2A94-479D-A49A-9DACB22A73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8992" y="1507174"/>
            <a:ext cx="3347206" cy="4211843"/>
          </a:xfrm>
          <a:prstGeom prst="rect">
            <a:avLst/>
          </a:prstGeom>
        </p:spPr>
      </p:pic>
      <p:sp>
        <p:nvSpPr>
          <p:cNvPr id="23" name="직사각형 2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F6DA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3</a:t>
            </a:r>
            <a:endParaRPr lang="ko-KR" altLang="en-US" sz="32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F6DA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2</a:t>
            </a:r>
            <a:endParaRPr lang="ko-KR" altLang="en-US" sz="32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000E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78514" y="335944"/>
            <a:ext cx="72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04</a:t>
            </a:r>
            <a:endParaRPr lang="ko-KR" altLang="en-US" sz="28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86586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/>
          <p:cNvGrpSpPr/>
          <p:nvPr/>
        </p:nvGrpSpPr>
        <p:grpSpPr>
          <a:xfrm>
            <a:off x="1188881" y="351819"/>
            <a:ext cx="1197764" cy="660429"/>
            <a:chOff x="1188881" y="351819"/>
            <a:chExt cx="1197764" cy="660429"/>
          </a:xfrm>
        </p:grpSpPr>
        <p:sp>
          <p:nvSpPr>
            <p:cNvPr id="8" name="TextBox 7"/>
            <p:cNvSpPr txBox="1"/>
            <p:nvPr/>
          </p:nvSpPr>
          <p:spPr>
            <a:xfrm>
              <a:off x="1188881" y="351819"/>
              <a:ext cx="104227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a타이틀고딕2" pitchFamily="18" charset="-127"/>
                  <a:ea typeface="a타이틀고딕2" pitchFamily="18" charset="-127"/>
                </a:rPr>
                <a:t>004 </a:t>
              </a:r>
              <a:r>
                <a:rPr lang="ko-KR" altLang="en-US" sz="1200" dirty="0">
                  <a:latin typeface="a타이틀고딕2" pitchFamily="18" charset="-127"/>
                  <a:ea typeface="a타이틀고딕2" pitchFamily="18" charset="-127"/>
                </a:rPr>
                <a:t>주요기능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188881" y="581361"/>
              <a:ext cx="119776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>
                  <a:latin typeface="a타이틀고딕2" pitchFamily="18" charset="-127"/>
                  <a:ea typeface="a타이틀고딕2" pitchFamily="18" charset="-127"/>
                </a:rPr>
                <a:t>소스코드</a:t>
              </a: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265814" y="992323"/>
            <a:ext cx="57599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err="1">
                <a:solidFill>
                  <a:srgbClr val="002060"/>
                </a:solidFill>
                <a:latin typeface="a타이틀고딕2" pitchFamily="18" charset="-127"/>
                <a:ea typeface="a타이틀고딕2" pitchFamily="18" charset="-127"/>
              </a:rPr>
              <a:t>모달</a:t>
            </a:r>
            <a:r>
              <a:rPr lang="ko-KR" altLang="en-US" sz="2400" dirty="0">
                <a:solidFill>
                  <a:srgbClr val="002060"/>
                </a:solidFill>
                <a:latin typeface="a타이틀고딕2" pitchFamily="18" charset="-127"/>
                <a:ea typeface="a타이틀고딕2" pitchFamily="18" charset="-127"/>
              </a:rPr>
              <a:t> 기능</a:t>
            </a:r>
            <a:r>
              <a:rPr lang="en-US" altLang="ko-KR" sz="2400" dirty="0">
                <a:solidFill>
                  <a:srgbClr val="002060"/>
                </a:solidFill>
                <a:latin typeface="a타이틀고딕2" pitchFamily="18" charset="-127"/>
                <a:ea typeface="a타이틀고딕2" pitchFamily="18" charset="-127"/>
              </a:rPr>
              <a:t>(</a:t>
            </a:r>
            <a:r>
              <a:rPr lang="ko-KR" altLang="en-US" sz="2400" dirty="0">
                <a:solidFill>
                  <a:srgbClr val="002060"/>
                </a:solidFill>
                <a:latin typeface="a타이틀고딕2" pitchFamily="18" charset="-127"/>
                <a:ea typeface="a타이틀고딕2" pitchFamily="18" charset="-127"/>
              </a:rPr>
              <a:t>비밀번호 찾기</a:t>
            </a:r>
            <a:r>
              <a:rPr lang="en-US" altLang="ko-KR" sz="2400" dirty="0">
                <a:solidFill>
                  <a:srgbClr val="002060"/>
                </a:solidFill>
                <a:latin typeface="a타이틀고딕2" pitchFamily="18" charset="-127"/>
                <a:ea typeface="a타이틀고딕2" pitchFamily="18" charset="-127"/>
              </a:rPr>
              <a:t>+</a:t>
            </a:r>
            <a:r>
              <a:rPr lang="ko-KR" altLang="en-US" sz="2400" dirty="0">
                <a:solidFill>
                  <a:srgbClr val="002060"/>
                </a:solidFill>
                <a:latin typeface="a타이틀고딕2" pitchFamily="18" charset="-127"/>
                <a:ea typeface="a타이틀고딕2" pitchFamily="18" charset="-127"/>
              </a:rPr>
              <a:t>이메일</a:t>
            </a:r>
            <a:r>
              <a:rPr lang="en-US" altLang="ko-KR" sz="2400" dirty="0">
                <a:solidFill>
                  <a:srgbClr val="002060"/>
                </a:solidFill>
                <a:latin typeface="a타이틀고딕2" pitchFamily="18" charset="-127"/>
                <a:ea typeface="a타이틀고딕2" pitchFamily="18" charset="-127"/>
              </a:rPr>
              <a:t>(POP3))</a:t>
            </a:r>
            <a:endParaRPr lang="ko-KR" altLang="en-US" sz="2400" dirty="0">
              <a:solidFill>
                <a:srgbClr val="002060"/>
              </a:solidFill>
              <a:latin typeface="a타이틀고딕1" pitchFamily="18" charset="-127"/>
              <a:ea typeface="a타이틀고딕1" pitchFamily="18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CC71BC8A-ECD0-4531-A1EE-C18CE7579562}"/>
              </a:ext>
            </a:extLst>
          </p:cNvPr>
          <p:cNvSpPr/>
          <p:nvPr/>
        </p:nvSpPr>
        <p:spPr>
          <a:xfrm>
            <a:off x="186025" y="6160762"/>
            <a:ext cx="11550173" cy="50176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dirty="0">
                <a:solidFill>
                  <a:srgbClr val="002060"/>
                </a:solidFill>
                <a:latin typeface="a타이틀고딕1" pitchFamily="18" charset="-127"/>
                <a:ea typeface="a타이틀고딕1" pitchFamily="18" charset="-127"/>
              </a:rPr>
              <a:t>비밀번호 찾기</a:t>
            </a:r>
            <a:r>
              <a:rPr lang="en-US" altLang="ko-KR" dirty="0">
                <a:solidFill>
                  <a:srgbClr val="002060"/>
                </a:solidFill>
                <a:latin typeface="a타이틀고딕1" pitchFamily="18" charset="-127"/>
                <a:ea typeface="a타이틀고딕1" pitchFamily="18" charset="-127"/>
              </a:rPr>
              <a:t>(</a:t>
            </a:r>
            <a:r>
              <a:rPr lang="ko-KR" altLang="en-US" dirty="0">
                <a:solidFill>
                  <a:srgbClr val="002060"/>
                </a:solidFill>
                <a:latin typeface="a타이틀고딕1" pitchFamily="18" charset="-127"/>
                <a:ea typeface="a타이틀고딕1" pitchFamily="18" charset="-127"/>
              </a:rPr>
              <a:t>재설정</a:t>
            </a:r>
            <a:r>
              <a:rPr lang="en-US" altLang="ko-KR" dirty="0">
                <a:solidFill>
                  <a:srgbClr val="002060"/>
                </a:solidFill>
                <a:latin typeface="a타이틀고딕1" pitchFamily="18" charset="-127"/>
                <a:ea typeface="a타이틀고딕1" pitchFamily="18" charset="-127"/>
              </a:rPr>
              <a:t>) </a:t>
            </a:r>
            <a:r>
              <a:rPr lang="ko-KR" altLang="en-US" dirty="0">
                <a:solidFill>
                  <a:srgbClr val="002060"/>
                </a:solidFill>
                <a:latin typeface="a타이틀고딕1" pitchFamily="18" charset="-127"/>
                <a:ea typeface="a타이틀고딕1" pitchFamily="18" charset="-127"/>
              </a:rPr>
              <a:t>기본 화면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75742DCB-5782-4856-B7DA-45184ABC22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931" y="1618243"/>
            <a:ext cx="5072471" cy="4206789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4B6A3941-149E-4C19-B7F8-F825BEA115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9616" y="1618239"/>
            <a:ext cx="4960690" cy="4206788"/>
          </a:xfrm>
          <a:prstGeom prst="rect">
            <a:avLst/>
          </a:prstGeom>
        </p:spPr>
      </p:pic>
      <p:sp>
        <p:nvSpPr>
          <p:cNvPr id="23" name="직사각형 2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F6DA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3</a:t>
            </a:r>
            <a:endParaRPr lang="ko-KR" altLang="en-US" sz="32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F6DA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2</a:t>
            </a:r>
            <a:endParaRPr lang="ko-KR" altLang="en-US" sz="32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000E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78514" y="335944"/>
            <a:ext cx="72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04</a:t>
            </a:r>
            <a:endParaRPr lang="ko-KR" altLang="en-US" sz="28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68728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/>
          <p:cNvGrpSpPr/>
          <p:nvPr/>
        </p:nvGrpSpPr>
        <p:grpSpPr>
          <a:xfrm>
            <a:off x="1188881" y="351819"/>
            <a:ext cx="1197764" cy="660429"/>
            <a:chOff x="1188881" y="351819"/>
            <a:chExt cx="1197764" cy="660429"/>
          </a:xfrm>
        </p:grpSpPr>
        <p:sp>
          <p:nvSpPr>
            <p:cNvPr id="8" name="TextBox 7"/>
            <p:cNvSpPr txBox="1"/>
            <p:nvPr/>
          </p:nvSpPr>
          <p:spPr>
            <a:xfrm>
              <a:off x="1188881" y="351819"/>
              <a:ext cx="104227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a타이틀고딕2" pitchFamily="18" charset="-127"/>
                  <a:ea typeface="a타이틀고딕2" pitchFamily="18" charset="-127"/>
                </a:rPr>
                <a:t>004 </a:t>
              </a:r>
              <a:r>
                <a:rPr lang="ko-KR" altLang="en-US" sz="1200" dirty="0">
                  <a:latin typeface="a타이틀고딕2" pitchFamily="18" charset="-127"/>
                  <a:ea typeface="a타이틀고딕2" pitchFamily="18" charset="-127"/>
                </a:rPr>
                <a:t>주요기능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188881" y="581361"/>
              <a:ext cx="119776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>
                  <a:latin typeface="a타이틀고딕2" pitchFamily="18" charset="-127"/>
                  <a:ea typeface="a타이틀고딕2" pitchFamily="18" charset="-127"/>
                </a:rPr>
                <a:t>소스코드</a:t>
              </a: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265814" y="992323"/>
            <a:ext cx="57599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err="1">
                <a:solidFill>
                  <a:srgbClr val="002060"/>
                </a:solidFill>
                <a:latin typeface="a타이틀고딕2" pitchFamily="18" charset="-127"/>
                <a:ea typeface="a타이틀고딕2" pitchFamily="18" charset="-127"/>
              </a:rPr>
              <a:t>모달</a:t>
            </a:r>
            <a:r>
              <a:rPr lang="ko-KR" altLang="en-US" sz="2400" dirty="0">
                <a:solidFill>
                  <a:srgbClr val="002060"/>
                </a:solidFill>
                <a:latin typeface="a타이틀고딕2" pitchFamily="18" charset="-127"/>
                <a:ea typeface="a타이틀고딕2" pitchFamily="18" charset="-127"/>
              </a:rPr>
              <a:t> 기능</a:t>
            </a:r>
            <a:r>
              <a:rPr lang="en-US" altLang="ko-KR" sz="2400" dirty="0">
                <a:solidFill>
                  <a:srgbClr val="002060"/>
                </a:solidFill>
                <a:latin typeface="a타이틀고딕2" pitchFamily="18" charset="-127"/>
                <a:ea typeface="a타이틀고딕2" pitchFamily="18" charset="-127"/>
              </a:rPr>
              <a:t>(</a:t>
            </a:r>
            <a:r>
              <a:rPr lang="ko-KR" altLang="en-US" sz="2400" dirty="0">
                <a:solidFill>
                  <a:srgbClr val="002060"/>
                </a:solidFill>
                <a:latin typeface="a타이틀고딕2" pitchFamily="18" charset="-127"/>
                <a:ea typeface="a타이틀고딕2" pitchFamily="18" charset="-127"/>
              </a:rPr>
              <a:t>비밀번호 찾기</a:t>
            </a:r>
            <a:r>
              <a:rPr lang="en-US" altLang="ko-KR" sz="2400" dirty="0">
                <a:solidFill>
                  <a:srgbClr val="002060"/>
                </a:solidFill>
                <a:latin typeface="a타이틀고딕2" pitchFamily="18" charset="-127"/>
                <a:ea typeface="a타이틀고딕2" pitchFamily="18" charset="-127"/>
              </a:rPr>
              <a:t>+</a:t>
            </a:r>
            <a:r>
              <a:rPr lang="ko-KR" altLang="en-US" sz="2400" dirty="0">
                <a:solidFill>
                  <a:srgbClr val="002060"/>
                </a:solidFill>
                <a:latin typeface="a타이틀고딕2" pitchFamily="18" charset="-127"/>
                <a:ea typeface="a타이틀고딕2" pitchFamily="18" charset="-127"/>
              </a:rPr>
              <a:t>이메일</a:t>
            </a:r>
            <a:r>
              <a:rPr lang="en-US" altLang="ko-KR" sz="2400" dirty="0">
                <a:solidFill>
                  <a:srgbClr val="002060"/>
                </a:solidFill>
                <a:latin typeface="a타이틀고딕2" pitchFamily="18" charset="-127"/>
                <a:ea typeface="a타이틀고딕2" pitchFamily="18" charset="-127"/>
              </a:rPr>
              <a:t>(POP3))</a:t>
            </a:r>
            <a:endParaRPr lang="ko-KR" altLang="en-US" sz="2400" dirty="0">
              <a:solidFill>
                <a:srgbClr val="002060"/>
              </a:solidFill>
              <a:latin typeface="a타이틀고딕1" pitchFamily="18" charset="-127"/>
              <a:ea typeface="a타이틀고딕1" pitchFamily="18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6370EA0-9E98-4114-8ACB-BE6B25DDC032}"/>
              </a:ext>
            </a:extLst>
          </p:cNvPr>
          <p:cNvSpPr/>
          <p:nvPr/>
        </p:nvSpPr>
        <p:spPr>
          <a:xfrm>
            <a:off x="498503" y="1516693"/>
            <a:ext cx="1830629" cy="231753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600" dirty="0">
                <a:solidFill>
                  <a:srgbClr val="002060"/>
                </a:solidFill>
                <a:latin typeface="a타이틀고딕1" pitchFamily="18" charset="-127"/>
                <a:ea typeface="a타이틀고딕1" pitchFamily="18" charset="-127"/>
              </a:rPr>
              <a:t>Index.html</a:t>
            </a:r>
            <a:endParaRPr lang="ko-KR" altLang="en-US" sz="1600" dirty="0">
              <a:solidFill>
                <a:srgbClr val="002060"/>
              </a:solidFill>
              <a:latin typeface="a타이틀고딕1" pitchFamily="18" charset="-127"/>
              <a:ea typeface="a타이틀고딕1" pitchFamily="18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CC71BC8A-ECD0-4531-A1EE-C18CE7579562}"/>
              </a:ext>
            </a:extLst>
          </p:cNvPr>
          <p:cNvSpPr/>
          <p:nvPr/>
        </p:nvSpPr>
        <p:spPr>
          <a:xfrm>
            <a:off x="186025" y="6160762"/>
            <a:ext cx="11550173" cy="50176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dirty="0">
                <a:solidFill>
                  <a:srgbClr val="002060"/>
                </a:solidFill>
                <a:latin typeface="a타이틀고딕1" pitchFamily="18" charset="-127"/>
                <a:ea typeface="a타이틀고딕1" pitchFamily="18" charset="-127"/>
              </a:rPr>
              <a:t>Ajax </a:t>
            </a:r>
            <a:r>
              <a:rPr lang="ko-KR" altLang="en-US" dirty="0">
                <a:solidFill>
                  <a:srgbClr val="002060"/>
                </a:solidFill>
                <a:latin typeface="a타이틀고딕1" pitchFamily="18" charset="-127"/>
                <a:ea typeface="a타이틀고딕1" pitchFamily="18" charset="-127"/>
              </a:rPr>
              <a:t>사용</a:t>
            </a:r>
            <a:r>
              <a:rPr lang="en-US" altLang="ko-KR" dirty="0">
                <a:solidFill>
                  <a:srgbClr val="002060"/>
                </a:solidFill>
                <a:latin typeface="a타이틀고딕1" pitchFamily="18" charset="-127"/>
                <a:ea typeface="a타이틀고딕1" pitchFamily="18" charset="-127"/>
              </a:rPr>
              <a:t>!</a:t>
            </a:r>
          </a:p>
          <a:p>
            <a:pPr algn="ctr"/>
            <a:r>
              <a:rPr lang="en-US" altLang="ko-KR" dirty="0">
                <a:solidFill>
                  <a:srgbClr val="002060"/>
                </a:solidFill>
                <a:latin typeface="a타이틀고딕1" pitchFamily="18" charset="-127"/>
                <a:ea typeface="a타이틀고딕1" pitchFamily="18" charset="-127"/>
              </a:rPr>
              <a:t>Index -&gt; </a:t>
            </a:r>
            <a:r>
              <a:rPr lang="en-US" altLang="ko-KR" dirty="0" err="1">
                <a:solidFill>
                  <a:srgbClr val="002060"/>
                </a:solidFill>
                <a:latin typeface="a타이틀고딕1" pitchFamily="18" charset="-127"/>
                <a:ea typeface="a타이틀고딕1" pitchFamily="18" charset="-127"/>
              </a:rPr>
              <a:t>UserController</a:t>
            </a:r>
            <a:r>
              <a:rPr lang="en-US" altLang="ko-KR" dirty="0">
                <a:solidFill>
                  <a:srgbClr val="002060"/>
                </a:solidFill>
                <a:latin typeface="a타이틀고딕1" pitchFamily="18" charset="-127"/>
                <a:ea typeface="a타이틀고딕1" pitchFamily="18" charset="-127"/>
              </a:rPr>
              <a:t> -&gt; </a:t>
            </a:r>
            <a:r>
              <a:rPr lang="en-US" altLang="ko-KR" dirty="0" err="1">
                <a:solidFill>
                  <a:srgbClr val="002060"/>
                </a:solidFill>
                <a:latin typeface="a타이틀고딕1" pitchFamily="18" charset="-127"/>
                <a:ea typeface="a타이틀고딕1" pitchFamily="18" charset="-127"/>
              </a:rPr>
              <a:t>UserService</a:t>
            </a:r>
            <a:r>
              <a:rPr lang="en-US" altLang="ko-KR" dirty="0">
                <a:solidFill>
                  <a:srgbClr val="002060"/>
                </a:solidFill>
                <a:latin typeface="a타이틀고딕1" pitchFamily="18" charset="-127"/>
                <a:ea typeface="a타이틀고딕1" pitchFamily="18" charset="-127"/>
              </a:rPr>
              <a:t> -&gt; </a:t>
            </a:r>
            <a:r>
              <a:rPr lang="en-US" altLang="ko-KR" dirty="0" err="1">
                <a:solidFill>
                  <a:srgbClr val="002060"/>
                </a:solidFill>
                <a:latin typeface="a타이틀고딕1" pitchFamily="18" charset="-127"/>
                <a:ea typeface="a타이틀고딕1" pitchFamily="18" charset="-127"/>
              </a:rPr>
              <a:t>UserRepository</a:t>
            </a:r>
            <a:endParaRPr lang="ko-KR" altLang="en-US" dirty="0">
              <a:solidFill>
                <a:srgbClr val="002060"/>
              </a:solidFill>
              <a:latin typeface="a타이틀고딕1" pitchFamily="18" charset="-127"/>
              <a:ea typeface="a타이틀고딕1" pitchFamily="18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F6DA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3</a:t>
            </a:r>
            <a:endParaRPr lang="ko-KR" altLang="en-US" sz="32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F6DA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2</a:t>
            </a:r>
            <a:endParaRPr lang="ko-KR" altLang="en-US" sz="32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000E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78514" y="335944"/>
            <a:ext cx="72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04</a:t>
            </a:r>
            <a:endParaRPr lang="ko-KR" altLang="en-US" sz="28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CA86ADC-2990-4ED8-8366-D53E78F461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2918"/>
          <a:stretch/>
        </p:blipFill>
        <p:spPr>
          <a:xfrm>
            <a:off x="445507" y="1811150"/>
            <a:ext cx="5400524" cy="4349607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5E48C301-8164-47DC-80FB-C7ECB36CD056}"/>
              </a:ext>
            </a:extLst>
          </p:cNvPr>
          <p:cNvSpPr txBox="1"/>
          <p:nvPr/>
        </p:nvSpPr>
        <p:spPr>
          <a:xfrm>
            <a:off x="6025724" y="2896796"/>
            <a:ext cx="6237052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u="sng" dirty="0">
                <a:latin typeface="a타이틀고딕1" pitchFamily="18" charset="-127"/>
                <a:ea typeface="a타이틀고딕2" pitchFamily="18" charset="-127"/>
              </a:rPr>
              <a:t>비밀번호 찾기</a:t>
            </a:r>
            <a:r>
              <a:rPr lang="en-US" altLang="ko-KR" sz="2400" b="1" u="sng" dirty="0">
                <a:latin typeface="a타이틀고딕1" pitchFamily="18" charset="-127"/>
                <a:ea typeface="a타이틀고딕2" pitchFamily="18" charset="-127"/>
              </a:rPr>
              <a:t>(</a:t>
            </a:r>
            <a:r>
              <a:rPr lang="ko-KR" altLang="en-US" sz="2400" b="1" u="sng" dirty="0">
                <a:latin typeface="a타이틀고딕1" pitchFamily="18" charset="-127"/>
                <a:ea typeface="a타이틀고딕2" pitchFamily="18" charset="-127"/>
              </a:rPr>
              <a:t>재설정</a:t>
            </a:r>
            <a:r>
              <a:rPr lang="en-US" altLang="ko-KR" sz="2400" b="1" u="sng" dirty="0">
                <a:latin typeface="a타이틀고딕1" pitchFamily="18" charset="-127"/>
                <a:ea typeface="a타이틀고딕2" pitchFamily="18" charset="-127"/>
              </a:rPr>
              <a:t>)</a:t>
            </a:r>
          </a:p>
          <a:p>
            <a:endParaRPr lang="en-US" altLang="ko-KR" b="1" u="sng" dirty="0" smtClean="0">
              <a:latin typeface="a타이틀고딕1" pitchFamily="18" charset="-127"/>
              <a:ea typeface="a타이틀고딕1" pitchFamily="18" charset="-127"/>
            </a:endParaRPr>
          </a:p>
          <a:p>
            <a:r>
              <a:rPr lang="en-US" altLang="ko-KR" b="1" u="sng" dirty="0" smtClean="0">
                <a:latin typeface="a타이틀고딕1" pitchFamily="18" charset="-127"/>
                <a:ea typeface="a타이틀고딕1" pitchFamily="18" charset="-127"/>
              </a:rPr>
              <a:t>1. </a:t>
            </a:r>
            <a:r>
              <a:rPr lang="ko-KR" altLang="en-US" b="1" u="sng" dirty="0" smtClean="0">
                <a:latin typeface="a타이틀고딕1" pitchFamily="18" charset="-127"/>
                <a:ea typeface="a타이틀고딕1" pitchFamily="18" charset="-127"/>
              </a:rPr>
              <a:t>아이디 </a:t>
            </a:r>
            <a:r>
              <a:rPr lang="ko-KR" altLang="en-US" b="1" u="sng" dirty="0">
                <a:latin typeface="a타이틀고딕1" pitchFamily="18" charset="-127"/>
                <a:ea typeface="a타이틀고딕1" pitchFamily="18" charset="-127"/>
              </a:rPr>
              <a:t>값 과 이메일 인증번호를 보낼 이메일을 찾기</a:t>
            </a:r>
            <a:endParaRPr lang="en-US" altLang="ko-KR" b="1" u="sng" dirty="0">
              <a:latin typeface="a타이틀고딕1" pitchFamily="18" charset="-127"/>
              <a:ea typeface="a타이틀고딕1" pitchFamily="18" charset="-127"/>
            </a:endParaRPr>
          </a:p>
          <a:p>
            <a:endParaRPr lang="en-US" altLang="ko-KR" dirty="0" smtClean="0">
              <a:latin typeface="a타이틀고딕1" pitchFamily="18" charset="-127"/>
              <a:ea typeface="a타이틀고딕1" pitchFamily="18" charset="-127"/>
            </a:endParaRPr>
          </a:p>
          <a:p>
            <a:r>
              <a:rPr lang="en-US" altLang="ko-KR" dirty="0" smtClean="0">
                <a:latin typeface="a타이틀고딕1" pitchFamily="18" charset="-127"/>
                <a:ea typeface="a타이틀고딕1" pitchFamily="18" charset="-127"/>
              </a:rPr>
              <a:t>2. </a:t>
            </a:r>
            <a:r>
              <a:rPr lang="ko-KR" altLang="en-US" dirty="0" err="1" smtClean="0">
                <a:latin typeface="a타이틀고딕1" pitchFamily="18" charset="-127"/>
                <a:ea typeface="a타이틀고딕1" pitchFamily="18" charset="-127"/>
              </a:rPr>
              <a:t>이메일</a:t>
            </a:r>
            <a:r>
              <a:rPr lang="ko-KR" altLang="en-US" dirty="0" smtClean="0">
                <a:latin typeface="a타이틀고딕1" pitchFamily="18" charset="-127"/>
                <a:ea typeface="a타이틀고딕1" pitchFamily="18" charset="-127"/>
              </a:rPr>
              <a:t> </a:t>
            </a:r>
            <a:r>
              <a:rPr lang="ko-KR" altLang="en-US" dirty="0">
                <a:latin typeface="a타이틀고딕1" pitchFamily="18" charset="-127"/>
                <a:ea typeface="a타이틀고딕1" pitchFamily="18" charset="-127"/>
              </a:rPr>
              <a:t>인증번호를 인증</a:t>
            </a:r>
            <a:endParaRPr lang="en-US" altLang="ko-KR" dirty="0">
              <a:latin typeface="a타이틀고딕1" pitchFamily="18" charset="-127"/>
              <a:ea typeface="a타이틀고딕1" pitchFamily="18" charset="-127"/>
            </a:endParaRPr>
          </a:p>
          <a:p>
            <a:r>
              <a:rPr lang="en-US" altLang="ko-KR" dirty="0">
                <a:latin typeface="a타이틀고딕1" pitchFamily="18" charset="-127"/>
                <a:ea typeface="a타이틀고딕1" pitchFamily="18" charset="-127"/>
              </a:rPr>
              <a:t>3</a:t>
            </a:r>
            <a:r>
              <a:rPr lang="en-US" altLang="ko-KR" dirty="0" smtClean="0">
                <a:latin typeface="a타이틀고딕1" pitchFamily="18" charset="-127"/>
                <a:ea typeface="a타이틀고딕1" pitchFamily="18" charset="-127"/>
              </a:rPr>
              <a:t>. </a:t>
            </a:r>
            <a:r>
              <a:rPr lang="ko-KR" altLang="en-US" dirty="0" smtClean="0">
                <a:latin typeface="a타이틀고딕1" pitchFamily="18" charset="-127"/>
                <a:ea typeface="a타이틀고딕1" pitchFamily="18" charset="-127"/>
              </a:rPr>
              <a:t>비밀번호를 재설정</a:t>
            </a:r>
            <a:endParaRPr lang="ko-KR" altLang="en-US" dirty="0">
              <a:latin typeface="a타이틀고딕1" pitchFamily="18" charset="-127"/>
              <a:ea typeface="a타이틀고딕1" pitchFamily="18" charset="-127"/>
            </a:endParaRPr>
          </a:p>
        </p:txBody>
      </p:sp>
      <p:cxnSp>
        <p:nvCxnSpPr>
          <p:cNvPr id="3" name="직선 화살표 연결선 2"/>
          <p:cNvCxnSpPr/>
          <p:nvPr/>
        </p:nvCxnSpPr>
        <p:spPr>
          <a:xfrm flipH="1" flipV="1">
            <a:off x="5066270" y="3583460"/>
            <a:ext cx="959454" cy="11833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7621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/>
          <p:cNvGrpSpPr/>
          <p:nvPr/>
        </p:nvGrpSpPr>
        <p:grpSpPr>
          <a:xfrm>
            <a:off x="1188881" y="351819"/>
            <a:ext cx="1197764" cy="660429"/>
            <a:chOff x="1188881" y="351819"/>
            <a:chExt cx="1197764" cy="660429"/>
          </a:xfrm>
        </p:grpSpPr>
        <p:sp>
          <p:nvSpPr>
            <p:cNvPr id="8" name="TextBox 7"/>
            <p:cNvSpPr txBox="1"/>
            <p:nvPr/>
          </p:nvSpPr>
          <p:spPr>
            <a:xfrm>
              <a:off x="1188881" y="351819"/>
              <a:ext cx="104227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a타이틀고딕2" pitchFamily="18" charset="-127"/>
                  <a:ea typeface="a타이틀고딕2" pitchFamily="18" charset="-127"/>
                </a:rPr>
                <a:t>004 </a:t>
              </a:r>
              <a:r>
                <a:rPr lang="ko-KR" altLang="en-US" sz="1200" dirty="0">
                  <a:latin typeface="a타이틀고딕2" pitchFamily="18" charset="-127"/>
                  <a:ea typeface="a타이틀고딕2" pitchFamily="18" charset="-127"/>
                </a:rPr>
                <a:t>주요기능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188881" y="581361"/>
              <a:ext cx="119776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>
                  <a:latin typeface="a타이틀고딕2" pitchFamily="18" charset="-127"/>
                  <a:ea typeface="a타이틀고딕2" pitchFamily="18" charset="-127"/>
                </a:rPr>
                <a:t>소스코드</a:t>
              </a: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265814" y="992323"/>
            <a:ext cx="57599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err="1">
                <a:solidFill>
                  <a:srgbClr val="002060"/>
                </a:solidFill>
                <a:latin typeface="a타이틀고딕2" pitchFamily="18" charset="-127"/>
                <a:ea typeface="a타이틀고딕2" pitchFamily="18" charset="-127"/>
              </a:rPr>
              <a:t>모달</a:t>
            </a:r>
            <a:r>
              <a:rPr lang="ko-KR" altLang="en-US" sz="2400" dirty="0">
                <a:solidFill>
                  <a:srgbClr val="002060"/>
                </a:solidFill>
                <a:latin typeface="a타이틀고딕2" pitchFamily="18" charset="-127"/>
                <a:ea typeface="a타이틀고딕2" pitchFamily="18" charset="-127"/>
              </a:rPr>
              <a:t> 기능</a:t>
            </a:r>
            <a:r>
              <a:rPr lang="en-US" altLang="ko-KR" sz="2400" dirty="0">
                <a:solidFill>
                  <a:srgbClr val="002060"/>
                </a:solidFill>
                <a:latin typeface="a타이틀고딕2" pitchFamily="18" charset="-127"/>
                <a:ea typeface="a타이틀고딕2" pitchFamily="18" charset="-127"/>
              </a:rPr>
              <a:t>(</a:t>
            </a:r>
            <a:r>
              <a:rPr lang="ko-KR" altLang="en-US" sz="2400" dirty="0">
                <a:solidFill>
                  <a:srgbClr val="002060"/>
                </a:solidFill>
                <a:latin typeface="a타이틀고딕2" pitchFamily="18" charset="-127"/>
                <a:ea typeface="a타이틀고딕2" pitchFamily="18" charset="-127"/>
              </a:rPr>
              <a:t>비밀번호 찾기</a:t>
            </a:r>
            <a:r>
              <a:rPr lang="en-US" altLang="ko-KR" sz="2400" dirty="0">
                <a:solidFill>
                  <a:srgbClr val="002060"/>
                </a:solidFill>
                <a:latin typeface="a타이틀고딕2" pitchFamily="18" charset="-127"/>
                <a:ea typeface="a타이틀고딕2" pitchFamily="18" charset="-127"/>
              </a:rPr>
              <a:t>+</a:t>
            </a:r>
            <a:r>
              <a:rPr lang="ko-KR" altLang="en-US" sz="2400" dirty="0">
                <a:solidFill>
                  <a:srgbClr val="002060"/>
                </a:solidFill>
                <a:latin typeface="a타이틀고딕2" pitchFamily="18" charset="-127"/>
                <a:ea typeface="a타이틀고딕2" pitchFamily="18" charset="-127"/>
              </a:rPr>
              <a:t>이메일</a:t>
            </a:r>
            <a:r>
              <a:rPr lang="en-US" altLang="ko-KR" sz="2400" dirty="0">
                <a:solidFill>
                  <a:srgbClr val="002060"/>
                </a:solidFill>
                <a:latin typeface="a타이틀고딕2" pitchFamily="18" charset="-127"/>
                <a:ea typeface="a타이틀고딕2" pitchFamily="18" charset="-127"/>
              </a:rPr>
              <a:t>(POP3))</a:t>
            </a:r>
            <a:endParaRPr lang="ko-KR" altLang="en-US" sz="2400" dirty="0">
              <a:solidFill>
                <a:srgbClr val="002060"/>
              </a:solidFill>
              <a:latin typeface="a타이틀고딕1" pitchFamily="18" charset="-127"/>
              <a:ea typeface="a타이틀고딕1" pitchFamily="18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F6DA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3</a:t>
            </a:r>
            <a:endParaRPr lang="ko-KR" altLang="en-US" sz="32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F6DA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2</a:t>
            </a:r>
            <a:endParaRPr lang="ko-KR" altLang="en-US" sz="32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000E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78514" y="335944"/>
            <a:ext cx="72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04</a:t>
            </a:r>
            <a:endParaRPr lang="ko-KR" altLang="en-US" sz="28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36A0418-1098-4586-8C27-7FDD5DAC09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025" y="1811151"/>
            <a:ext cx="11550174" cy="4888187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1695D065-0910-4FC4-8338-C59A7CE265D8}"/>
              </a:ext>
            </a:extLst>
          </p:cNvPr>
          <p:cNvSpPr/>
          <p:nvPr/>
        </p:nvSpPr>
        <p:spPr>
          <a:xfrm>
            <a:off x="400525" y="1567869"/>
            <a:ext cx="1830629" cy="231753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600" dirty="0" err="1">
                <a:solidFill>
                  <a:srgbClr val="002060"/>
                </a:solidFill>
                <a:latin typeface="a타이틀고딕1" pitchFamily="18" charset="-127"/>
                <a:ea typeface="a타이틀고딕1" pitchFamily="18" charset="-127"/>
              </a:rPr>
              <a:t>UserController</a:t>
            </a:r>
            <a:endParaRPr lang="ko-KR" altLang="en-US" sz="1600" dirty="0">
              <a:solidFill>
                <a:srgbClr val="002060"/>
              </a:solidFill>
              <a:latin typeface="a타이틀고딕1" pitchFamily="18" charset="-127"/>
              <a:ea typeface="a타이틀고딕1" pitchFamily="18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D1D3199-7726-41EB-BB37-A89D8D266DD6}"/>
              </a:ext>
            </a:extLst>
          </p:cNvPr>
          <p:cNvSpPr/>
          <p:nvPr/>
        </p:nvSpPr>
        <p:spPr>
          <a:xfrm>
            <a:off x="4086768" y="6197578"/>
            <a:ext cx="7919207" cy="50176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dirty="0">
                <a:solidFill>
                  <a:srgbClr val="002060"/>
                </a:solidFill>
                <a:latin typeface="a타이틀고딕1" pitchFamily="18" charset="-127"/>
                <a:ea typeface="a타이틀고딕1" pitchFamily="18" charset="-127"/>
              </a:rPr>
              <a:t>Ajax </a:t>
            </a:r>
            <a:r>
              <a:rPr lang="ko-KR" altLang="en-US" dirty="0">
                <a:solidFill>
                  <a:srgbClr val="002060"/>
                </a:solidFill>
                <a:latin typeface="a타이틀고딕1" pitchFamily="18" charset="-127"/>
                <a:ea typeface="a타이틀고딕1" pitchFamily="18" charset="-127"/>
              </a:rPr>
              <a:t>사용</a:t>
            </a:r>
            <a:r>
              <a:rPr lang="en-US" altLang="ko-KR" dirty="0">
                <a:solidFill>
                  <a:srgbClr val="002060"/>
                </a:solidFill>
                <a:latin typeface="a타이틀고딕1" pitchFamily="18" charset="-127"/>
                <a:ea typeface="a타이틀고딕1" pitchFamily="18" charset="-127"/>
              </a:rPr>
              <a:t>!</a:t>
            </a:r>
          </a:p>
          <a:p>
            <a:pPr algn="ctr"/>
            <a:r>
              <a:rPr lang="en-US" altLang="ko-KR" dirty="0">
                <a:solidFill>
                  <a:srgbClr val="002060"/>
                </a:solidFill>
                <a:latin typeface="a타이틀고딕1" pitchFamily="18" charset="-127"/>
                <a:ea typeface="a타이틀고딕1" pitchFamily="18" charset="-127"/>
              </a:rPr>
              <a:t>Index -&gt; </a:t>
            </a:r>
            <a:r>
              <a:rPr lang="en-US" altLang="ko-KR" dirty="0" err="1">
                <a:solidFill>
                  <a:srgbClr val="002060"/>
                </a:solidFill>
                <a:latin typeface="a타이틀고딕1" pitchFamily="18" charset="-127"/>
                <a:ea typeface="a타이틀고딕1" pitchFamily="18" charset="-127"/>
              </a:rPr>
              <a:t>UserController</a:t>
            </a:r>
            <a:r>
              <a:rPr lang="en-US" altLang="ko-KR" dirty="0">
                <a:solidFill>
                  <a:srgbClr val="002060"/>
                </a:solidFill>
                <a:latin typeface="a타이틀고딕1" pitchFamily="18" charset="-127"/>
                <a:ea typeface="a타이틀고딕1" pitchFamily="18" charset="-127"/>
              </a:rPr>
              <a:t> -&gt; </a:t>
            </a:r>
            <a:r>
              <a:rPr lang="en-US" altLang="ko-KR" dirty="0" err="1">
                <a:solidFill>
                  <a:srgbClr val="002060"/>
                </a:solidFill>
                <a:latin typeface="a타이틀고딕1" pitchFamily="18" charset="-127"/>
                <a:ea typeface="a타이틀고딕1" pitchFamily="18" charset="-127"/>
              </a:rPr>
              <a:t>UserService</a:t>
            </a:r>
            <a:r>
              <a:rPr lang="en-US" altLang="ko-KR" dirty="0">
                <a:solidFill>
                  <a:srgbClr val="002060"/>
                </a:solidFill>
                <a:latin typeface="a타이틀고딕1" pitchFamily="18" charset="-127"/>
                <a:ea typeface="a타이틀고딕1" pitchFamily="18" charset="-127"/>
              </a:rPr>
              <a:t> -&gt; </a:t>
            </a:r>
            <a:r>
              <a:rPr lang="en-US" altLang="ko-KR" dirty="0" err="1">
                <a:solidFill>
                  <a:srgbClr val="002060"/>
                </a:solidFill>
                <a:latin typeface="a타이틀고딕1" pitchFamily="18" charset="-127"/>
                <a:ea typeface="a타이틀고딕1" pitchFamily="18" charset="-127"/>
              </a:rPr>
              <a:t>UserRepository</a:t>
            </a:r>
            <a:endParaRPr lang="ko-KR" altLang="en-US" dirty="0">
              <a:solidFill>
                <a:srgbClr val="002060"/>
              </a:solidFill>
              <a:latin typeface="a타이틀고딕1" pitchFamily="18" charset="-127"/>
              <a:ea typeface="a타이틀고딕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49844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/>
          <p:cNvGrpSpPr/>
          <p:nvPr/>
        </p:nvGrpSpPr>
        <p:grpSpPr>
          <a:xfrm>
            <a:off x="1188881" y="351819"/>
            <a:ext cx="1197764" cy="660429"/>
            <a:chOff x="1188881" y="351819"/>
            <a:chExt cx="1197764" cy="660429"/>
          </a:xfrm>
        </p:grpSpPr>
        <p:sp>
          <p:nvSpPr>
            <p:cNvPr id="8" name="TextBox 7"/>
            <p:cNvSpPr txBox="1"/>
            <p:nvPr/>
          </p:nvSpPr>
          <p:spPr>
            <a:xfrm>
              <a:off x="1188881" y="351819"/>
              <a:ext cx="104227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a타이틀고딕2" pitchFamily="18" charset="-127"/>
                  <a:ea typeface="a타이틀고딕2" pitchFamily="18" charset="-127"/>
                </a:rPr>
                <a:t>004 </a:t>
              </a:r>
              <a:r>
                <a:rPr lang="ko-KR" altLang="en-US" sz="1200" dirty="0">
                  <a:latin typeface="a타이틀고딕2" pitchFamily="18" charset="-127"/>
                  <a:ea typeface="a타이틀고딕2" pitchFamily="18" charset="-127"/>
                </a:rPr>
                <a:t>주요기능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188881" y="581361"/>
              <a:ext cx="119776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>
                  <a:latin typeface="a타이틀고딕2" pitchFamily="18" charset="-127"/>
                  <a:ea typeface="a타이틀고딕2" pitchFamily="18" charset="-127"/>
                </a:rPr>
                <a:t>소스코드</a:t>
              </a: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265814" y="992323"/>
            <a:ext cx="57599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err="1">
                <a:solidFill>
                  <a:srgbClr val="002060"/>
                </a:solidFill>
                <a:latin typeface="a타이틀고딕2" pitchFamily="18" charset="-127"/>
                <a:ea typeface="a타이틀고딕2" pitchFamily="18" charset="-127"/>
              </a:rPr>
              <a:t>모달</a:t>
            </a:r>
            <a:r>
              <a:rPr lang="ko-KR" altLang="en-US" sz="2400" dirty="0">
                <a:solidFill>
                  <a:srgbClr val="002060"/>
                </a:solidFill>
                <a:latin typeface="a타이틀고딕2" pitchFamily="18" charset="-127"/>
                <a:ea typeface="a타이틀고딕2" pitchFamily="18" charset="-127"/>
              </a:rPr>
              <a:t> 기능</a:t>
            </a:r>
            <a:r>
              <a:rPr lang="en-US" altLang="ko-KR" sz="2400" dirty="0">
                <a:solidFill>
                  <a:srgbClr val="002060"/>
                </a:solidFill>
                <a:latin typeface="a타이틀고딕2" pitchFamily="18" charset="-127"/>
                <a:ea typeface="a타이틀고딕2" pitchFamily="18" charset="-127"/>
              </a:rPr>
              <a:t>(</a:t>
            </a:r>
            <a:r>
              <a:rPr lang="ko-KR" altLang="en-US" sz="2400" dirty="0">
                <a:solidFill>
                  <a:srgbClr val="002060"/>
                </a:solidFill>
                <a:latin typeface="a타이틀고딕2" pitchFamily="18" charset="-127"/>
                <a:ea typeface="a타이틀고딕2" pitchFamily="18" charset="-127"/>
              </a:rPr>
              <a:t>비밀번호 찾기</a:t>
            </a:r>
            <a:r>
              <a:rPr lang="en-US" altLang="ko-KR" sz="2400" dirty="0">
                <a:solidFill>
                  <a:srgbClr val="002060"/>
                </a:solidFill>
                <a:latin typeface="a타이틀고딕2" pitchFamily="18" charset="-127"/>
                <a:ea typeface="a타이틀고딕2" pitchFamily="18" charset="-127"/>
              </a:rPr>
              <a:t>+</a:t>
            </a:r>
            <a:r>
              <a:rPr lang="ko-KR" altLang="en-US" sz="2400" dirty="0">
                <a:solidFill>
                  <a:srgbClr val="002060"/>
                </a:solidFill>
                <a:latin typeface="a타이틀고딕2" pitchFamily="18" charset="-127"/>
                <a:ea typeface="a타이틀고딕2" pitchFamily="18" charset="-127"/>
              </a:rPr>
              <a:t>이메일</a:t>
            </a:r>
            <a:r>
              <a:rPr lang="en-US" altLang="ko-KR" sz="2400" dirty="0">
                <a:solidFill>
                  <a:srgbClr val="002060"/>
                </a:solidFill>
                <a:latin typeface="a타이틀고딕2" pitchFamily="18" charset="-127"/>
                <a:ea typeface="a타이틀고딕2" pitchFamily="18" charset="-127"/>
              </a:rPr>
              <a:t>(POP3))</a:t>
            </a:r>
            <a:endParaRPr lang="ko-KR" altLang="en-US" sz="2400" dirty="0">
              <a:solidFill>
                <a:srgbClr val="002060"/>
              </a:solidFill>
              <a:latin typeface="a타이틀고딕1" pitchFamily="18" charset="-127"/>
              <a:ea typeface="a타이틀고딕1" pitchFamily="18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8DF26713-DBF0-4791-B6D0-578A782BDBEF}"/>
              </a:ext>
            </a:extLst>
          </p:cNvPr>
          <p:cNvSpPr/>
          <p:nvPr/>
        </p:nvSpPr>
        <p:spPr>
          <a:xfrm>
            <a:off x="517416" y="1652883"/>
            <a:ext cx="1830629" cy="231753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600" dirty="0" err="1">
                <a:solidFill>
                  <a:srgbClr val="002060"/>
                </a:solidFill>
                <a:latin typeface="a타이틀고딕1" pitchFamily="18" charset="-127"/>
                <a:ea typeface="a타이틀고딕1" pitchFamily="18" charset="-127"/>
              </a:rPr>
              <a:t>UserService</a:t>
            </a:r>
            <a:endParaRPr lang="ko-KR" altLang="en-US" sz="1600" dirty="0">
              <a:solidFill>
                <a:srgbClr val="002060"/>
              </a:solidFill>
              <a:latin typeface="a타이틀고딕1" pitchFamily="18" charset="-127"/>
              <a:ea typeface="a타이틀고딕1" pitchFamily="18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6A017E7-3E87-4BF9-86BB-EEEA086C364C}"/>
              </a:ext>
            </a:extLst>
          </p:cNvPr>
          <p:cNvSpPr/>
          <p:nvPr/>
        </p:nvSpPr>
        <p:spPr>
          <a:xfrm>
            <a:off x="517416" y="4035935"/>
            <a:ext cx="1830629" cy="231753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600" dirty="0" err="1">
                <a:solidFill>
                  <a:srgbClr val="002060"/>
                </a:solidFill>
                <a:latin typeface="a타이틀고딕1" pitchFamily="18" charset="-127"/>
                <a:ea typeface="a타이틀고딕1" pitchFamily="18" charset="-127"/>
              </a:rPr>
              <a:t>UserRepository</a:t>
            </a:r>
            <a:endParaRPr lang="ko-KR" altLang="en-US" sz="1600" dirty="0">
              <a:solidFill>
                <a:srgbClr val="002060"/>
              </a:solidFill>
              <a:latin typeface="a타이틀고딕1" pitchFamily="18" charset="-127"/>
              <a:ea typeface="a타이틀고딕1" pitchFamily="18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CC71BC8A-ECD0-4531-A1EE-C18CE7579562}"/>
              </a:ext>
            </a:extLst>
          </p:cNvPr>
          <p:cNvSpPr/>
          <p:nvPr/>
        </p:nvSpPr>
        <p:spPr>
          <a:xfrm>
            <a:off x="186025" y="6160762"/>
            <a:ext cx="11550173" cy="50176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dirty="0">
                <a:solidFill>
                  <a:srgbClr val="002060"/>
                </a:solidFill>
                <a:latin typeface="a타이틀고딕1" pitchFamily="18" charset="-127"/>
                <a:ea typeface="a타이틀고딕1" pitchFamily="18" charset="-127"/>
              </a:rPr>
              <a:t>Ajax </a:t>
            </a:r>
            <a:r>
              <a:rPr lang="ko-KR" altLang="en-US" dirty="0">
                <a:solidFill>
                  <a:srgbClr val="002060"/>
                </a:solidFill>
                <a:latin typeface="a타이틀고딕1" pitchFamily="18" charset="-127"/>
                <a:ea typeface="a타이틀고딕1" pitchFamily="18" charset="-127"/>
              </a:rPr>
              <a:t>사용</a:t>
            </a:r>
            <a:r>
              <a:rPr lang="en-US" altLang="ko-KR" dirty="0">
                <a:solidFill>
                  <a:srgbClr val="002060"/>
                </a:solidFill>
                <a:latin typeface="a타이틀고딕1" pitchFamily="18" charset="-127"/>
                <a:ea typeface="a타이틀고딕1" pitchFamily="18" charset="-127"/>
              </a:rPr>
              <a:t>!</a:t>
            </a:r>
          </a:p>
          <a:p>
            <a:pPr algn="ctr"/>
            <a:r>
              <a:rPr lang="en-US" altLang="ko-KR" dirty="0">
                <a:solidFill>
                  <a:srgbClr val="002060"/>
                </a:solidFill>
                <a:latin typeface="a타이틀고딕1" pitchFamily="18" charset="-127"/>
                <a:ea typeface="a타이틀고딕1" pitchFamily="18" charset="-127"/>
              </a:rPr>
              <a:t>Index -&gt; </a:t>
            </a:r>
            <a:r>
              <a:rPr lang="en-US" altLang="ko-KR" dirty="0" err="1">
                <a:solidFill>
                  <a:srgbClr val="002060"/>
                </a:solidFill>
                <a:latin typeface="a타이틀고딕1" pitchFamily="18" charset="-127"/>
                <a:ea typeface="a타이틀고딕1" pitchFamily="18" charset="-127"/>
              </a:rPr>
              <a:t>UserController</a:t>
            </a:r>
            <a:r>
              <a:rPr lang="en-US" altLang="ko-KR" dirty="0">
                <a:solidFill>
                  <a:srgbClr val="002060"/>
                </a:solidFill>
                <a:latin typeface="a타이틀고딕1" pitchFamily="18" charset="-127"/>
                <a:ea typeface="a타이틀고딕1" pitchFamily="18" charset="-127"/>
              </a:rPr>
              <a:t> -&gt; </a:t>
            </a:r>
            <a:r>
              <a:rPr lang="en-US" altLang="ko-KR" dirty="0" err="1">
                <a:solidFill>
                  <a:srgbClr val="002060"/>
                </a:solidFill>
                <a:latin typeface="a타이틀고딕1" pitchFamily="18" charset="-127"/>
                <a:ea typeface="a타이틀고딕1" pitchFamily="18" charset="-127"/>
              </a:rPr>
              <a:t>UserService</a:t>
            </a:r>
            <a:r>
              <a:rPr lang="en-US" altLang="ko-KR" dirty="0">
                <a:solidFill>
                  <a:srgbClr val="002060"/>
                </a:solidFill>
                <a:latin typeface="a타이틀고딕1" pitchFamily="18" charset="-127"/>
                <a:ea typeface="a타이틀고딕1" pitchFamily="18" charset="-127"/>
              </a:rPr>
              <a:t> -&gt; </a:t>
            </a:r>
            <a:r>
              <a:rPr lang="en-US" altLang="ko-KR" dirty="0" err="1">
                <a:solidFill>
                  <a:srgbClr val="002060"/>
                </a:solidFill>
                <a:latin typeface="a타이틀고딕1" pitchFamily="18" charset="-127"/>
                <a:ea typeface="a타이틀고딕1" pitchFamily="18" charset="-127"/>
              </a:rPr>
              <a:t>UserRepository</a:t>
            </a:r>
            <a:endParaRPr lang="ko-KR" altLang="en-US" dirty="0">
              <a:solidFill>
                <a:srgbClr val="002060"/>
              </a:solidFill>
              <a:latin typeface="a타이틀고딕1" pitchFamily="18" charset="-127"/>
              <a:ea typeface="a타이틀고딕1" pitchFamily="18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F6DA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3</a:t>
            </a:r>
            <a:endParaRPr lang="ko-KR" altLang="en-US" sz="32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F6DA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2</a:t>
            </a:r>
            <a:endParaRPr lang="ko-KR" altLang="en-US" sz="32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000E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78514" y="335944"/>
            <a:ext cx="72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04</a:t>
            </a:r>
            <a:endParaRPr lang="ko-KR" altLang="en-US" sz="28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16FA404-B582-46AA-B8AD-250E63A4FA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416" y="2115829"/>
            <a:ext cx="11470384" cy="139908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1F9768F-C2C5-4D8B-989D-EBF94F8619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716" y="4540384"/>
            <a:ext cx="11470384" cy="1284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484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/>
          <p:cNvGrpSpPr/>
          <p:nvPr/>
        </p:nvGrpSpPr>
        <p:grpSpPr>
          <a:xfrm>
            <a:off x="1188881" y="351819"/>
            <a:ext cx="1197764" cy="660429"/>
            <a:chOff x="1188881" y="351819"/>
            <a:chExt cx="1197764" cy="660429"/>
          </a:xfrm>
        </p:grpSpPr>
        <p:sp>
          <p:nvSpPr>
            <p:cNvPr id="8" name="TextBox 7"/>
            <p:cNvSpPr txBox="1"/>
            <p:nvPr/>
          </p:nvSpPr>
          <p:spPr>
            <a:xfrm>
              <a:off x="1188881" y="351819"/>
              <a:ext cx="104227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a타이틀고딕2" pitchFamily="18" charset="-127"/>
                  <a:ea typeface="a타이틀고딕2" pitchFamily="18" charset="-127"/>
                </a:rPr>
                <a:t>004 </a:t>
              </a:r>
              <a:r>
                <a:rPr lang="ko-KR" altLang="en-US" sz="1200" dirty="0">
                  <a:latin typeface="a타이틀고딕2" pitchFamily="18" charset="-127"/>
                  <a:ea typeface="a타이틀고딕2" pitchFamily="18" charset="-127"/>
                </a:rPr>
                <a:t>주요기능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188881" y="581361"/>
              <a:ext cx="119776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>
                  <a:latin typeface="a타이틀고딕2" pitchFamily="18" charset="-127"/>
                  <a:ea typeface="a타이틀고딕2" pitchFamily="18" charset="-127"/>
                </a:rPr>
                <a:t>소스코드</a:t>
              </a: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265814" y="992323"/>
            <a:ext cx="57599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err="1">
                <a:solidFill>
                  <a:srgbClr val="002060"/>
                </a:solidFill>
                <a:latin typeface="a타이틀고딕2" pitchFamily="18" charset="-127"/>
                <a:ea typeface="a타이틀고딕2" pitchFamily="18" charset="-127"/>
              </a:rPr>
              <a:t>모달</a:t>
            </a:r>
            <a:r>
              <a:rPr lang="ko-KR" altLang="en-US" sz="2400" dirty="0">
                <a:solidFill>
                  <a:srgbClr val="002060"/>
                </a:solidFill>
                <a:latin typeface="a타이틀고딕2" pitchFamily="18" charset="-127"/>
                <a:ea typeface="a타이틀고딕2" pitchFamily="18" charset="-127"/>
              </a:rPr>
              <a:t> 기능</a:t>
            </a:r>
            <a:r>
              <a:rPr lang="en-US" altLang="ko-KR" sz="2400" dirty="0">
                <a:solidFill>
                  <a:srgbClr val="002060"/>
                </a:solidFill>
                <a:latin typeface="a타이틀고딕2" pitchFamily="18" charset="-127"/>
                <a:ea typeface="a타이틀고딕2" pitchFamily="18" charset="-127"/>
              </a:rPr>
              <a:t>(</a:t>
            </a:r>
            <a:r>
              <a:rPr lang="ko-KR" altLang="en-US" sz="2400" dirty="0">
                <a:solidFill>
                  <a:srgbClr val="002060"/>
                </a:solidFill>
                <a:latin typeface="a타이틀고딕2" pitchFamily="18" charset="-127"/>
                <a:ea typeface="a타이틀고딕2" pitchFamily="18" charset="-127"/>
              </a:rPr>
              <a:t>비밀번호 찾기</a:t>
            </a:r>
            <a:r>
              <a:rPr lang="en-US" altLang="ko-KR" sz="2400" dirty="0">
                <a:solidFill>
                  <a:srgbClr val="002060"/>
                </a:solidFill>
                <a:latin typeface="a타이틀고딕2" pitchFamily="18" charset="-127"/>
                <a:ea typeface="a타이틀고딕2" pitchFamily="18" charset="-127"/>
              </a:rPr>
              <a:t>+</a:t>
            </a:r>
            <a:r>
              <a:rPr lang="ko-KR" altLang="en-US" sz="2400" dirty="0">
                <a:solidFill>
                  <a:srgbClr val="002060"/>
                </a:solidFill>
                <a:latin typeface="a타이틀고딕2" pitchFamily="18" charset="-127"/>
                <a:ea typeface="a타이틀고딕2" pitchFamily="18" charset="-127"/>
              </a:rPr>
              <a:t>이메일</a:t>
            </a:r>
            <a:r>
              <a:rPr lang="en-US" altLang="ko-KR" sz="2400" dirty="0">
                <a:solidFill>
                  <a:srgbClr val="002060"/>
                </a:solidFill>
                <a:latin typeface="a타이틀고딕2" pitchFamily="18" charset="-127"/>
                <a:ea typeface="a타이틀고딕2" pitchFamily="18" charset="-127"/>
              </a:rPr>
              <a:t>(POP3))</a:t>
            </a:r>
            <a:endParaRPr lang="ko-KR" altLang="en-US" sz="2400" dirty="0">
              <a:solidFill>
                <a:srgbClr val="002060"/>
              </a:solidFill>
              <a:latin typeface="a타이틀고딕1" pitchFamily="18" charset="-127"/>
              <a:ea typeface="a타이틀고딕1" pitchFamily="18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6370EA0-9E98-4114-8ACB-BE6B25DDC032}"/>
              </a:ext>
            </a:extLst>
          </p:cNvPr>
          <p:cNvSpPr/>
          <p:nvPr/>
        </p:nvSpPr>
        <p:spPr>
          <a:xfrm>
            <a:off x="400525" y="1564141"/>
            <a:ext cx="1830629" cy="231753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600" dirty="0">
                <a:solidFill>
                  <a:srgbClr val="002060"/>
                </a:solidFill>
                <a:latin typeface="a타이틀고딕1" pitchFamily="18" charset="-127"/>
                <a:ea typeface="a타이틀고딕1" pitchFamily="18" charset="-127"/>
              </a:rPr>
              <a:t>Index.html</a:t>
            </a:r>
            <a:endParaRPr lang="ko-KR" altLang="en-US" sz="1600" dirty="0">
              <a:solidFill>
                <a:srgbClr val="002060"/>
              </a:solidFill>
              <a:latin typeface="a타이틀고딕1" pitchFamily="18" charset="-127"/>
              <a:ea typeface="a타이틀고딕1" pitchFamily="18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CC71BC8A-ECD0-4531-A1EE-C18CE7579562}"/>
              </a:ext>
            </a:extLst>
          </p:cNvPr>
          <p:cNvSpPr/>
          <p:nvPr/>
        </p:nvSpPr>
        <p:spPr>
          <a:xfrm>
            <a:off x="186025" y="6160762"/>
            <a:ext cx="11550173" cy="50176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600" dirty="0">
                <a:solidFill>
                  <a:srgbClr val="002060"/>
                </a:solidFill>
                <a:latin typeface="a타이틀고딕1" pitchFamily="18" charset="-127"/>
                <a:ea typeface="a타이틀고딕1" pitchFamily="18" charset="-127"/>
              </a:rPr>
              <a:t>Ajax </a:t>
            </a:r>
            <a:r>
              <a:rPr lang="ko-KR" altLang="en-US" sz="1600" dirty="0">
                <a:solidFill>
                  <a:srgbClr val="002060"/>
                </a:solidFill>
                <a:latin typeface="a타이틀고딕1" pitchFamily="18" charset="-127"/>
                <a:ea typeface="a타이틀고딕1" pitchFamily="18" charset="-127"/>
              </a:rPr>
              <a:t>사용</a:t>
            </a:r>
            <a:r>
              <a:rPr lang="en-US" altLang="ko-KR" sz="1600" dirty="0">
                <a:solidFill>
                  <a:srgbClr val="002060"/>
                </a:solidFill>
                <a:latin typeface="a타이틀고딕1" pitchFamily="18" charset="-127"/>
                <a:ea typeface="a타이틀고딕1" pitchFamily="18" charset="-127"/>
              </a:rPr>
              <a:t>!</a:t>
            </a:r>
          </a:p>
          <a:p>
            <a:pPr algn="ctr"/>
            <a:r>
              <a:rPr lang="en-US" altLang="ko-KR" sz="1600" dirty="0">
                <a:solidFill>
                  <a:srgbClr val="002060"/>
                </a:solidFill>
                <a:latin typeface="a타이틀고딕1" pitchFamily="18" charset="-127"/>
                <a:ea typeface="a타이틀고딕1" pitchFamily="18" charset="-127"/>
              </a:rPr>
              <a:t>Index -&gt; </a:t>
            </a:r>
            <a:r>
              <a:rPr lang="en-US" altLang="ko-KR" sz="1600" dirty="0" err="1">
                <a:solidFill>
                  <a:srgbClr val="002060"/>
                </a:solidFill>
                <a:latin typeface="a타이틀고딕1" pitchFamily="18" charset="-127"/>
                <a:ea typeface="a타이틀고딕1" pitchFamily="18" charset="-127"/>
              </a:rPr>
              <a:t>UserController</a:t>
            </a:r>
            <a:r>
              <a:rPr lang="en-US" altLang="ko-KR" sz="1600" dirty="0">
                <a:solidFill>
                  <a:srgbClr val="002060"/>
                </a:solidFill>
                <a:latin typeface="a타이틀고딕1" pitchFamily="18" charset="-127"/>
                <a:ea typeface="a타이틀고딕1" pitchFamily="18" charset="-127"/>
              </a:rPr>
              <a:t> -&gt; </a:t>
            </a:r>
            <a:r>
              <a:rPr lang="en-US" altLang="ko-KR" sz="1600" dirty="0" err="1">
                <a:solidFill>
                  <a:srgbClr val="002060"/>
                </a:solidFill>
                <a:latin typeface="a타이틀고딕1" pitchFamily="18" charset="-127"/>
                <a:ea typeface="a타이틀고딕1" pitchFamily="18" charset="-127"/>
              </a:rPr>
              <a:t>CustomMailSender</a:t>
            </a:r>
            <a:r>
              <a:rPr lang="en-US" altLang="ko-KR" sz="1600" dirty="0">
                <a:solidFill>
                  <a:srgbClr val="002060"/>
                </a:solidFill>
                <a:latin typeface="a타이틀고딕1" pitchFamily="18" charset="-127"/>
                <a:ea typeface="a타이틀고딕1" pitchFamily="18" charset="-127"/>
              </a:rPr>
              <a:t>(SMTP)</a:t>
            </a:r>
            <a:endParaRPr lang="ko-KR" altLang="en-US" sz="1600" dirty="0">
              <a:solidFill>
                <a:srgbClr val="002060"/>
              </a:solidFill>
              <a:latin typeface="a타이틀고딕1" pitchFamily="18" charset="-127"/>
              <a:ea typeface="a타이틀고딕1" pitchFamily="18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F6DA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3</a:t>
            </a:r>
            <a:endParaRPr lang="ko-KR" altLang="en-US" sz="32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F6DA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2</a:t>
            </a:r>
            <a:endParaRPr lang="ko-KR" altLang="en-US" sz="32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000E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78514" y="335944"/>
            <a:ext cx="72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04</a:t>
            </a:r>
            <a:endParaRPr lang="ko-KR" altLang="en-US" sz="28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40A25E2-CED7-4BBB-99F4-16BA0D2F9A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525" y="1864951"/>
            <a:ext cx="11335673" cy="4190428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BB6DF50D-412E-4F71-8093-85BFF7C2ADB4}"/>
              </a:ext>
            </a:extLst>
          </p:cNvPr>
          <p:cNvSpPr txBox="1"/>
          <p:nvPr/>
        </p:nvSpPr>
        <p:spPr>
          <a:xfrm>
            <a:off x="5618250" y="2884045"/>
            <a:ext cx="6237052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u="sng" dirty="0">
                <a:latin typeface="a타이틀고딕1" pitchFamily="18" charset="-127"/>
                <a:ea typeface="a타이틀고딕2" pitchFamily="18" charset="-127"/>
              </a:rPr>
              <a:t>비밀번호 찾기</a:t>
            </a:r>
            <a:r>
              <a:rPr lang="en-US" altLang="ko-KR" sz="2400" b="1" u="sng" dirty="0">
                <a:latin typeface="a타이틀고딕1" pitchFamily="18" charset="-127"/>
                <a:ea typeface="a타이틀고딕2" pitchFamily="18" charset="-127"/>
              </a:rPr>
              <a:t>(</a:t>
            </a:r>
            <a:r>
              <a:rPr lang="ko-KR" altLang="en-US" sz="2400" b="1" u="sng" dirty="0">
                <a:latin typeface="a타이틀고딕1" pitchFamily="18" charset="-127"/>
                <a:ea typeface="a타이틀고딕2" pitchFamily="18" charset="-127"/>
              </a:rPr>
              <a:t>재설정</a:t>
            </a:r>
            <a:r>
              <a:rPr lang="en-US" altLang="ko-KR" sz="2400" b="1" u="sng" dirty="0">
                <a:latin typeface="a타이틀고딕1" pitchFamily="18" charset="-127"/>
                <a:ea typeface="a타이틀고딕2" pitchFamily="18" charset="-127"/>
              </a:rPr>
              <a:t>)</a:t>
            </a:r>
          </a:p>
          <a:p>
            <a:endParaRPr lang="en-US" altLang="ko-KR" dirty="0" smtClean="0">
              <a:latin typeface="a타이틀고딕1" pitchFamily="18" charset="-127"/>
              <a:ea typeface="a타이틀고딕1" pitchFamily="18" charset="-127"/>
            </a:endParaRPr>
          </a:p>
          <a:p>
            <a:r>
              <a:rPr lang="en-US" altLang="ko-KR" dirty="0" smtClean="0">
                <a:latin typeface="a타이틀고딕1" pitchFamily="18" charset="-127"/>
                <a:ea typeface="a타이틀고딕1" pitchFamily="18" charset="-127"/>
              </a:rPr>
              <a:t>1. </a:t>
            </a:r>
            <a:r>
              <a:rPr lang="ko-KR" altLang="en-US" dirty="0" smtClean="0">
                <a:latin typeface="a타이틀고딕1" pitchFamily="18" charset="-127"/>
                <a:ea typeface="a타이틀고딕1" pitchFamily="18" charset="-127"/>
              </a:rPr>
              <a:t>아이디 </a:t>
            </a:r>
            <a:r>
              <a:rPr lang="ko-KR" altLang="en-US" dirty="0">
                <a:latin typeface="a타이틀고딕1" pitchFamily="18" charset="-127"/>
                <a:ea typeface="a타이틀고딕1" pitchFamily="18" charset="-127"/>
              </a:rPr>
              <a:t>값 과 이메일 인증번호를 보낼 이메일을 찾기</a:t>
            </a:r>
            <a:endParaRPr lang="en-US" altLang="ko-KR" dirty="0">
              <a:latin typeface="a타이틀고딕1" pitchFamily="18" charset="-127"/>
              <a:ea typeface="a타이틀고딕1" pitchFamily="18" charset="-127"/>
            </a:endParaRPr>
          </a:p>
          <a:p>
            <a:endParaRPr lang="en-US" altLang="ko-KR" dirty="0" smtClean="0">
              <a:latin typeface="a타이틀고딕1" pitchFamily="18" charset="-127"/>
              <a:ea typeface="a타이틀고딕1" pitchFamily="18" charset="-127"/>
            </a:endParaRPr>
          </a:p>
          <a:p>
            <a:r>
              <a:rPr lang="en-US" altLang="ko-KR" b="1" u="sng" dirty="0" smtClean="0">
                <a:latin typeface="a타이틀고딕1" pitchFamily="18" charset="-127"/>
                <a:ea typeface="a타이틀고딕1" pitchFamily="18" charset="-127"/>
              </a:rPr>
              <a:t>2. </a:t>
            </a:r>
            <a:r>
              <a:rPr lang="ko-KR" altLang="en-US" b="1" u="sng" dirty="0" err="1" smtClean="0">
                <a:latin typeface="a타이틀고딕1" pitchFamily="18" charset="-127"/>
                <a:ea typeface="a타이틀고딕1" pitchFamily="18" charset="-127"/>
              </a:rPr>
              <a:t>이메일</a:t>
            </a:r>
            <a:r>
              <a:rPr lang="ko-KR" altLang="en-US" b="1" u="sng" dirty="0" smtClean="0">
                <a:latin typeface="a타이틀고딕1" pitchFamily="18" charset="-127"/>
                <a:ea typeface="a타이틀고딕1" pitchFamily="18" charset="-127"/>
              </a:rPr>
              <a:t> </a:t>
            </a:r>
            <a:r>
              <a:rPr lang="ko-KR" altLang="en-US" b="1" u="sng" dirty="0">
                <a:latin typeface="a타이틀고딕1" pitchFamily="18" charset="-127"/>
                <a:ea typeface="a타이틀고딕1" pitchFamily="18" charset="-127"/>
              </a:rPr>
              <a:t>인증번호를 인증</a:t>
            </a:r>
            <a:endParaRPr lang="en-US" altLang="ko-KR" b="1" u="sng" dirty="0">
              <a:latin typeface="a타이틀고딕1" pitchFamily="18" charset="-127"/>
              <a:ea typeface="a타이틀고딕1" pitchFamily="18" charset="-127"/>
            </a:endParaRPr>
          </a:p>
          <a:p>
            <a:endParaRPr lang="en-US" altLang="ko-KR" dirty="0" smtClean="0">
              <a:latin typeface="a타이틀고딕1" pitchFamily="18" charset="-127"/>
              <a:ea typeface="a타이틀고딕1" pitchFamily="18" charset="-127"/>
            </a:endParaRPr>
          </a:p>
          <a:p>
            <a:r>
              <a:rPr lang="en-US" altLang="ko-KR" dirty="0" smtClean="0">
                <a:latin typeface="a타이틀고딕1" pitchFamily="18" charset="-127"/>
                <a:ea typeface="a타이틀고딕1" pitchFamily="18" charset="-127"/>
              </a:rPr>
              <a:t>3. </a:t>
            </a:r>
            <a:r>
              <a:rPr lang="ko-KR" altLang="en-US" dirty="0" smtClean="0">
                <a:latin typeface="a타이틀고딕1" pitchFamily="18" charset="-127"/>
                <a:ea typeface="a타이틀고딕1" pitchFamily="18" charset="-127"/>
              </a:rPr>
              <a:t>비밀번호를 재설정</a:t>
            </a:r>
            <a:endParaRPr lang="en-US" altLang="ko-KR" dirty="0">
              <a:latin typeface="a타이틀고딕1" pitchFamily="18" charset="-127"/>
              <a:ea typeface="a타이틀고딕1" pitchFamily="18" charset="-127"/>
            </a:endParaRPr>
          </a:p>
          <a:p>
            <a:endParaRPr lang="ko-KR" altLang="en-US" dirty="0">
              <a:latin typeface="a타이틀고딕1" pitchFamily="18" charset="-127"/>
              <a:ea typeface="a타이틀고딕1" pitchFamily="18" charset="-127"/>
            </a:endParaRPr>
          </a:p>
        </p:txBody>
      </p:sp>
      <p:cxnSp>
        <p:nvCxnSpPr>
          <p:cNvPr id="5" name="직선 화살표 연결선 4"/>
          <p:cNvCxnSpPr/>
          <p:nvPr/>
        </p:nvCxnSpPr>
        <p:spPr>
          <a:xfrm flipH="1" flipV="1">
            <a:off x="4695568" y="3723503"/>
            <a:ext cx="922682" cy="52722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4206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/>
          <p:cNvGrpSpPr/>
          <p:nvPr/>
        </p:nvGrpSpPr>
        <p:grpSpPr>
          <a:xfrm>
            <a:off x="1188881" y="351819"/>
            <a:ext cx="1197764" cy="660429"/>
            <a:chOff x="1188881" y="351819"/>
            <a:chExt cx="1197764" cy="660429"/>
          </a:xfrm>
        </p:grpSpPr>
        <p:sp>
          <p:nvSpPr>
            <p:cNvPr id="8" name="TextBox 7"/>
            <p:cNvSpPr txBox="1"/>
            <p:nvPr/>
          </p:nvSpPr>
          <p:spPr>
            <a:xfrm>
              <a:off x="1188881" y="351819"/>
              <a:ext cx="104227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a타이틀고딕2" pitchFamily="18" charset="-127"/>
                  <a:ea typeface="a타이틀고딕2" pitchFamily="18" charset="-127"/>
                </a:rPr>
                <a:t>004 </a:t>
              </a:r>
              <a:r>
                <a:rPr lang="ko-KR" altLang="en-US" sz="1200" dirty="0">
                  <a:latin typeface="a타이틀고딕2" pitchFamily="18" charset="-127"/>
                  <a:ea typeface="a타이틀고딕2" pitchFamily="18" charset="-127"/>
                </a:rPr>
                <a:t>주요기능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188881" y="581361"/>
              <a:ext cx="119776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>
                  <a:latin typeface="a타이틀고딕2" pitchFamily="18" charset="-127"/>
                  <a:ea typeface="a타이틀고딕2" pitchFamily="18" charset="-127"/>
                </a:rPr>
                <a:t>소스코드</a:t>
              </a: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265814" y="992323"/>
            <a:ext cx="57599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err="1">
                <a:solidFill>
                  <a:srgbClr val="002060"/>
                </a:solidFill>
                <a:latin typeface="a타이틀고딕2" pitchFamily="18" charset="-127"/>
                <a:ea typeface="a타이틀고딕2" pitchFamily="18" charset="-127"/>
              </a:rPr>
              <a:t>모달</a:t>
            </a:r>
            <a:r>
              <a:rPr lang="ko-KR" altLang="en-US" sz="2400" dirty="0">
                <a:solidFill>
                  <a:srgbClr val="002060"/>
                </a:solidFill>
                <a:latin typeface="a타이틀고딕2" pitchFamily="18" charset="-127"/>
                <a:ea typeface="a타이틀고딕2" pitchFamily="18" charset="-127"/>
              </a:rPr>
              <a:t> 기능</a:t>
            </a:r>
            <a:r>
              <a:rPr lang="en-US" altLang="ko-KR" sz="2400" dirty="0">
                <a:solidFill>
                  <a:srgbClr val="002060"/>
                </a:solidFill>
                <a:latin typeface="a타이틀고딕2" pitchFamily="18" charset="-127"/>
                <a:ea typeface="a타이틀고딕2" pitchFamily="18" charset="-127"/>
              </a:rPr>
              <a:t>(</a:t>
            </a:r>
            <a:r>
              <a:rPr lang="ko-KR" altLang="en-US" sz="2400" dirty="0">
                <a:solidFill>
                  <a:srgbClr val="002060"/>
                </a:solidFill>
                <a:latin typeface="a타이틀고딕2" pitchFamily="18" charset="-127"/>
                <a:ea typeface="a타이틀고딕2" pitchFamily="18" charset="-127"/>
              </a:rPr>
              <a:t>비밀번호 찾기</a:t>
            </a:r>
            <a:r>
              <a:rPr lang="en-US" altLang="ko-KR" sz="2400" dirty="0">
                <a:solidFill>
                  <a:srgbClr val="002060"/>
                </a:solidFill>
                <a:latin typeface="a타이틀고딕2" pitchFamily="18" charset="-127"/>
                <a:ea typeface="a타이틀고딕2" pitchFamily="18" charset="-127"/>
              </a:rPr>
              <a:t>+</a:t>
            </a:r>
            <a:r>
              <a:rPr lang="ko-KR" altLang="en-US" sz="2400" dirty="0">
                <a:solidFill>
                  <a:srgbClr val="002060"/>
                </a:solidFill>
                <a:latin typeface="a타이틀고딕2" pitchFamily="18" charset="-127"/>
                <a:ea typeface="a타이틀고딕2" pitchFamily="18" charset="-127"/>
              </a:rPr>
              <a:t>이메일</a:t>
            </a:r>
            <a:r>
              <a:rPr lang="en-US" altLang="ko-KR" sz="2400" dirty="0">
                <a:solidFill>
                  <a:srgbClr val="002060"/>
                </a:solidFill>
                <a:latin typeface="a타이틀고딕2" pitchFamily="18" charset="-127"/>
                <a:ea typeface="a타이틀고딕2" pitchFamily="18" charset="-127"/>
              </a:rPr>
              <a:t>(POP3))</a:t>
            </a:r>
            <a:endParaRPr lang="ko-KR" altLang="en-US" sz="2400" dirty="0">
              <a:solidFill>
                <a:srgbClr val="002060"/>
              </a:solidFill>
              <a:latin typeface="a타이틀고딕1" pitchFamily="18" charset="-127"/>
              <a:ea typeface="a타이틀고딕1" pitchFamily="18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0064EBF8-9242-46EE-8883-87B1D8328C0C}"/>
              </a:ext>
            </a:extLst>
          </p:cNvPr>
          <p:cNvSpPr/>
          <p:nvPr/>
        </p:nvSpPr>
        <p:spPr>
          <a:xfrm>
            <a:off x="400525" y="1847322"/>
            <a:ext cx="1830629" cy="231753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600" dirty="0" err="1">
                <a:solidFill>
                  <a:srgbClr val="002060"/>
                </a:solidFill>
                <a:latin typeface="a타이틀고딕1" pitchFamily="18" charset="-127"/>
                <a:ea typeface="a타이틀고딕1" pitchFamily="18" charset="-127"/>
              </a:rPr>
              <a:t>UserController</a:t>
            </a:r>
            <a:endParaRPr lang="ko-KR" altLang="en-US" sz="1600" dirty="0">
              <a:solidFill>
                <a:srgbClr val="002060"/>
              </a:solidFill>
              <a:latin typeface="a타이틀고딕1" pitchFamily="18" charset="-127"/>
              <a:ea typeface="a타이틀고딕1" pitchFamily="18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CC71BC8A-ECD0-4531-A1EE-C18CE7579562}"/>
              </a:ext>
            </a:extLst>
          </p:cNvPr>
          <p:cNvSpPr/>
          <p:nvPr/>
        </p:nvSpPr>
        <p:spPr>
          <a:xfrm>
            <a:off x="186025" y="6160762"/>
            <a:ext cx="11550173" cy="50176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600" dirty="0">
                <a:solidFill>
                  <a:srgbClr val="002060"/>
                </a:solidFill>
                <a:latin typeface="a타이틀고딕1" pitchFamily="18" charset="-127"/>
                <a:ea typeface="a타이틀고딕1" pitchFamily="18" charset="-127"/>
              </a:rPr>
              <a:t>Ajax </a:t>
            </a:r>
            <a:r>
              <a:rPr lang="ko-KR" altLang="en-US" sz="1600" dirty="0">
                <a:solidFill>
                  <a:srgbClr val="002060"/>
                </a:solidFill>
                <a:latin typeface="a타이틀고딕1" pitchFamily="18" charset="-127"/>
                <a:ea typeface="a타이틀고딕1" pitchFamily="18" charset="-127"/>
              </a:rPr>
              <a:t>사용</a:t>
            </a:r>
            <a:r>
              <a:rPr lang="en-US" altLang="ko-KR" sz="1600" dirty="0">
                <a:solidFill>
                  <a:srgbClr val="002060"/>
                </a:solidFill>
                <a:latin typeface="a타이틀고딕1" pitchFamily="18" charset="-127"/>
                <a:ea typeface="a타이틀고딕1" pitchFamily="18" charset="-127"/>
              </a:rPr>
              <a:t>!</a:t>
            </a:r>
          </a:p>
          <a:p>
            <a:pPr algn="ctr"/>
            <a:r>
              <a:rPr lang="en-US" altLang="ko-KR" sz="1600" dirty="0">
                <a:solidFill>
                  <a:srgbClr val="002060"/>
                </a:solidFill>
                <a:latin typeface="a타이틀고딕1" pitchFamily="18" charset="-127"/>
                <a:ea typeface="a타이틀고딕1" pitchFamily="18" charset="-127"/>
              </a:rPr>
              <a:t>Index -&gt; </a:t>
            </a:r>
            <a:r>
              <a:rPr lang="en-US" altLang="ko-KR" sz="1600" dirty="0" err="1">
                <a:solidFill>
                  <a:srgbClr val="002060"/>
                </a:solidFill>
                <a:latin typeface="a타이틀고딕1" pitchFamily="18" charset="-127"/>
                <a:ea typeface="a타이틀고딕1" pitchFamily="18" charset="-127"/>
              </a:rPr>
              <a:t>UserController</a:t>
            </a:r>
            <a:r>
              <a:rPr lang="en-US" altLang="ko-KR" sz="1600" dirty="0">
                <a:solidFill>
                  <a:srgbClr val="002060"/>
                </a:solidFill>
                <a:latin typeface="a타이틀고딕1" pitchFamily="18" charset="-127"/>
                <a:ea typeface="a타이틀고딕1" pitchFamily="18" charset="-127"/>
              </a:rPr>
              <a:t> -&gt; </a:t>
            </a:r>
            <a:r>
              <a:rPr lang="en-US" altLang="ko-KR" sz="1600" dirty="0" err="1">
                <a:solidFill>
                  <a:srgbClr val="002060"/>
                </a:solidFill>
                <a:latin typeface="a타이틀고딕1" pitchFamily="18" charset="-127"/>
                <a:ea typeface="a타이틀고딕1" pitchFamily="18" charset="-127"/>
              </a:rPr>
              <a:t>CustomMailSender</a:t>
            </a:r>
            <a:r>
              <a:rPr lang="en-US" altLang="ko-KR" sz="1600" dirty="0">
                <a:solidFill>
                  <a:srgbClr val="002060"/>
                </a:solidFill>
                <a:latin typeface="a타이틀고딕1" pitchFamily="18" charset="-127"/>
                <a:ea typeface="a타이틀고딕1" pitchFamily="18" charset="-127"/>
              </a:rPr>
              <a:t>(SMTP)</a:t>
            </a:r>
            <a:endParaRPr lang="ko-KR" altLang="en-US" sz="1600" dirty="0">
              <a:solidFill>
                <a:srgbClr val="002060"/>
              </a:solidFill>
              <a:latin typeface="a타이틀고딕1" pitchFamily="18" charset="-127"/>
              <a:ea typeface="a타이틀고딕1" pitchFamily="18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F6DA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3</a:t>
            </a:r>
            <a:endParaRPr lang="ko-KR" altLang="en-US" sz="32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F6DA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2</a:t>
            </a:r>
            <a:endParaRPr lang="ko-KR" altLang="en-US" sz="32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000E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78514" y="335944"/>
            <a:ext cx="72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04</a:t>
            </a:r>
            <a:endParaRPr lang="ko-KR" altLang="en-US" sz="28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C3E4CA3-87BC-4CDF-8605-9EF1A75A53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514" y="2089502"/>
            <a:ext cx="11576788" cy="3379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541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/>
          <p:cNvGrpSpPr/>
          <p:nvPr/>
        </p:nvGrpSpPr>
        <p:grpSpPr>
          <a:xfrm>
            <a:off x="1188881" y="351819"/>
            <a:ext cx="1197764" cy="660429"/>
            <a:chOff x="1188881" y="351819"/>
            <a:chExt cx="1197764" cy="660429"/>
          </a:xfrm>
        </p:grpSpPr>
        <p:sp>
          <p:nvSpPr>
            <p:cNvPr id="8" name="TextBox 7"/>
            <p:cNvSpPr txBox="1"/>
            <p:nvPr/>
          </p:nvSpPr>
          <p:spPr>
            <a:xfrm>
              <a:off x="1188881" y="351819"/>
              <a:ext cx="104227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a타이틀고딕2" pitchFamily="18" charset="-127"/>
                  <a:ea typeface="a타이틀고딕2" pitchFamily="18" charset="-127"/>
                </a:rPr>
                <a:t>004 </a:t>
              </a:r>
              <a:r>
                <a:rPr lang="ko-KR" altLang="en-US" sz="1200" dirty="0">
                  <a:latin typeface="a타이틀고딕2" pitchFamily="18" charset="-127"/>
                  <a:ea typeface="a타이틀고딕2" pitchFamily="18" charset="-127"/>
                </a:rPr>
                <a:t>주요기능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188881" y="581361"/>
              <a:ext cx="119776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>
                  <a:latin typeface="a타이틀고딕2" pitchFamily="18" charset="-127"/>
                  <a:ea typeface="a타이틀고딕2" pitchFamily="18" charset="-127"/>
                </a:rPr>
                <a:t>소스코드</a:t>
              </a: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265814" y="992323"/>
            <a:ext cx="57599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err="1">
                <a:solidFill>
                  <a:srgbClr val="002060"/>
                </a:solidFill>
                <a:latin typeface="a타이틀고딕2" pitchFamily="18" charset="-127"/>
                <a:ea typeface="a타이틀고딕2" pitchFamily="18" charset="-127"/>
              </a:rPr>
              <a:t>모달</a:t>
            </a:r>
            <a:r>
              <a:rPr lang="ko-KR" altLang="en-US" sz="2400" dirty="0">
                <a:solidFill>
                  <a:srgbClr val="002060"/>
                </a:solidFill>
                <a:latin typeface="a타이틀고딕2" pitchFamily="18" charset="-127"/>
                <a:ea typeface="a타이틀고딕2" pitchFamily="18" charset="-127"/>
              </a:rPr>
              <a:t> 기능</a:t>
            </a:r>
            <a:r>
              <a:rPr lang="en-US" altLang="ko-KR" sz="2400" dirty="0">
                <a:solidFill>
                  <a:srgbClr val="002060"/>
                </a:solidFill>
                <a:latin typeface="a타이틀고딕2" pitchFamily="18" charset="-127"/>
                <a:ea typeface="a타이틀고딕2" pitchFamily="18" charset="-127"/>
              </a:rPr>
              <a:t>(</a:t>
            </a:r>
            <a:r>
              <a:rPr lang="ko-KR" altLang="en-US" sz="2400" dirty="0">
                <a:solidFill>
                  <a:srgbClr val="002060"/>
                </a:solidFill>
                <a:latin typeface="a타이틀고딕2" pitchFamily="18" charset="-127"/>
                <a:ea typeface="a타이틀고딕2" pitchFamily="18" charset="-127"/>
              </a:rPr>
              <a:t>비밀번호 찾기</a:t>
            </a:r>
            <a:r>
              <a:rPr lang="en-US" altLang="ko-KR" sz="2400" dirty="0">
                <a:solidFill>
                  <a:srgbClr val="002060"/>
                </a:solidFill>
                <a:latin typeface="a타이틀고딕2" pitchFamily="18" charset="-127"/>
                <a:ea typeface="a타이틀고딕2" pitchFamily="18" charset="-127"/>
              </a:rPr>
              <a:t>+</a:t>
            </a:r>
            <a:r>
              <a:rPr lang="ko-KR" altLang="en-US" sz="2400" dirty="0">
                <a:solidFill>
                  <a:srgbClr val="002060"/>
                </a:solidFill>
                <a:latin typeface="a타이틀고딕2" pitchFamily="18" charset="-127"/>
                <a:ea typeface="a타이틀고딕2" pitchFamily="18" charset="-127"/>
              </a:rPr>
              <a:t>이메일</a:t>
            </a:r>
            <a:r>
              <a:rPr lang="en-US" altLang="ko-KR" sz="2400" dirty="0">
                <a:solidFill>
                  <a:srgbClr val="002060"/>
                </a:solidFill>
                <a:latin typeface="a타이틀고딕2" pitchFamily="18" charset="-127"/>
                <a:ea typeface="a타이틀고딕2" pitchFamily="18" charset="-127"/>
              </a:rPr>
              <a:t>(POP3))</a:t>
            </a:r>
            <a:endParaRPr lang="ko-KR" altLang="en-US" sz="2400" dirty="0">
              <a:solidFill>
                <a:srgbClr val="002060"/>
              </a:solidFill>
              <a:latin typeface="a타이틀고딕1" pitchFamily="18" charset="-127"/>
              <a:ea typeface="a타이틀고딕1" pitchFamily="18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CC71BC8A-ECD0-4531-A1EE-C18CE7579562}"/>
              </a:ext>
            </a:extLst>
          </p:cNvPr>
          <p:cNvSpPr/>
          <p:nvPr/>
        </p:nvSpPr>
        <p:spPr>
          <a:xfrm>
            <a:off x="186025" y="6160762"/>
            <a:ext cx="11550173" cy="50176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600" dirty="0">
                <a:solidFill>
                  <a:srgbClr val="002060"/>
                </a:solidFill>
                <a:latin typeface="a타이틀고딕1" pitchFamily="18" charset="-127"/>
                <a:ea typeface="a타이틀고딕1" pitchFamily="18" charset="-127"/>
              </a:rPr>
              <a:t>Ajax </a:t>
            </a:r>
            <a:r>
              <a:rPr lang="ko-KR" altLang="en-US" sz="1600" dirty="0">
                <a:solidFill>
                  <a:srgbClr val="002060"/>
                </a:solidFill>
                <a:latin typeface="a타이틀고딕1" pitchFamily="18" charset="-127"/>
                <a:ea typeface="a타이틀고딕1" pitchFamily="18" charset="-127"/>
              </a:rPr>
              <a:t>사용</a:t>
            </a:r>
            <a:r>
              <a:rPr lang="en-US" altLang="ko-KR" sz="1600" dirty="0">
                <a:solidFill>
                  <a:srgbClr val="002060"/>
                </a:solidFill>
                <a:latin typeface="a타이틀고딕1" pitchFamily="18" charset="-127"/>
                <a:ea typeface="a타이틀고딕1" pitchFamily="18" charset="-127"/>
              </a:rPr>
              <a:t>!</a:t>
            </a:r>
          </a:p>
          <a:p>
            <a:pPr algn="ctr"/>
            <a:r>
              <a:rPr lang="en-US" altLang="ko-KR" sz="1600" dirty="0">
                <a:solidFill>
                  <a:srgbClr val="002060"/>
                </a:solidFill>
                <a:latin typeface="a타이틀고딕1" pitchFamily="18" charset="-127"/>
                <a:ea typeface="a타이틀고딕1" pitchFamily="18" charset="-127"/>
              </a:rPr>
              <a:t>Index -&gt; </a:t>
            </a:r>
            <a:r>
              <a:rPr lang="en-US" altLang="ko-KR" sz="1600" dirty="0" err="1">
                <a:solidFill>
                  <a:srgbClr val="002060"/>
                </a:solidFill>
                <a:latin typeface="a타이틀고딕1" pitchFamily="18" charset="-127"/>
                <a:ea typeface="a타이틀고딕1" pitchFamily="18" charset="-127"/>
              </a:rPr>
              <a:t>UserController</a:t>
            </a:r>
            <a:r>
              <a:rPr lang="en-US" altLang="ko-KR" sz="1600" dirty="0">
                <a:solidFill>
                  <a:srgbClr val="002060"/>
                </a:solidFill>
                <a:latin typeface="a타이틀고딕1" pitchFamily="18" charset="-127"/>
                <a:ea typeface="a타이틀고딕1" pitchFamily="18" charset="-127"/>
              </a:rPr>
              <a:t> -&gt; </a:t>
            </a:r>
            <a:r>
              <a:rPr lang="en-US" altLang="ko-KR" sz="1600" dirty="0" err="1">
                <a:solidFill>
                  <a:srgbClr val="002060"/>
                </a:solidFill>
                <a:latin typeface="a타이틀고딕1" pitchFamily="18" charset="-127"/>
                <a:ea typeface="a타이틀고딕1" pitchFamily="18" charset="-127"/>
              </a:rPr>
              <a:t>CustomMailSender</a:t>
            </a:r>
            <a:r>
              <a:rPr lang="en-US" altLang="ko-KR" sz="1600" dirty="0">
                <a:solidFill>
                  <a:srgbClr val="002060"/>
                </a:solidFill>
                <a:latin typeface="a타이틀고딕1" pitchFamily="18" charset="-127"/>
                <a:ea typeface="a타이틀고딕1" pitchFamily="18" charset="-127"/>
              </a:rPr>
              <a:t>(SMTP)</a:t>
            </a:r>
            <a:endParaRPr lang="ko-KR" altLang="en-US" sz="1600" dirty="0">
              <a:solidFill>
                <a:srgbClr val="002060"/>
              </a:solidFill>
              <a:latin typeface="a타이틀고딕1" pitchFamily="18" charset="-127"/>
              <a:ea typeface="a타이틀고딕1" pitchFamily="18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E161F0B-29FA-4C3D-AEDC-371EE26681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7470" y="2068739"/>
            <a:ext cx="6428728" cy="395632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D4502BFE-8A81-492A-BC72-D3CEC90AD29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9227"/>
          <a:stretch/>
        </p:blipFill>
        <p:spPr>
          <a:xfrm>
            <a:off x="827896" y="2115533"/>
            <a:ext cx="4374552" cy="3956321"/>
          </a:xfrm>
          <a:prstGeom prst="rect">
            <a:avLst/>
          </a:prstGeom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A4EBC6C3-6073-4A0F-9820-AD4ACBE7E612}"/>
              </a:ext>
            </a:extLst>
          </p:cNvPr>
          <p:cNvSpPr/>
          <p:nvPr/>
        </p:nvSpPr>
        <p:spPr>
          <a:xfrm>
            <a:off x="722510" y="1603623"/>
            <a:ext cx="3089361" cy="231753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600" dirty="0">
                <a:solidFill>
                  <a:srgbClr val="002060"/>
                </a:solidFill>
                <a:latin typeface="a타이틀고딕1" pitchFamily="18" charset="-127"/>
                <a:ea typeface="a타이틀고딕1" pitchFamily="18" charset="-127"/>
              </a:rPr>
              <a:t>Mail-Template</a:t>
            </a:r>
            <a:endParaRPr lang="ko-KR" altLang="en-US" sz="1600" dirty="0">
              <a:solidFill>
                <a:srgbClr val="002060"/>
              </a:solidFill>
              <a:latin typeface="a타이틀고딕1" pitchFamily="18" charset="-127"/>
              <a:ea typeface="a타이틀고딕1" pitchFamily="18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F6DA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3</a:t>
            </a:r>
            <a:endParaRPr lang="ko-KR" altLang="en-US" sz="32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F6DA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2</a:t>
            </a:r>
            <a:endParaRPr lang="ko-KR" altLang="en-US" sz="32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000E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78514" y="335944"/>
            <a:ext cx="72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04</a:t>
            </a:r>
            <a:endParaRPr lang="ko-KR" altLang="en-US" sz="28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8DF26713-DBF0-4791-B6D0-578A782BDBEF}"/>
              </a:ext>
            </a:extLst>
          </p:cNvPr>
          <p:cNvSpPr/>
          <p:nvPr/>
        </p:nvSpPr>
        <p:spPr>
          <a:xfrm>
            <a:off x="5307470" y="1589202"/>
            <a:ext cx="3089361" cy="231753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600" dirty="0" err="1">
                <a:solidFill>
                  <a:srgbClr val="002060"/>
                </a:solidFill>
                <a:latin typeface="a타이틀고딕1" pitchFamily="18" charset="-127"/>
                <a:ea typeface="a타이틀고딕1" pitchFamily="18" charset="-127"/>
              </a:rPr>
              <a:t>CustomMailSender</a:t>
            </a:r>
            <a:endParaRPr lang="ko-KR" altLang="en-US" sz="1600" dirty="0">
              <a:solidFill>
                <a:srgbClr val="002060"/>
              </a:solidFill>
              <a:latin typeface="a타이틀고딕1" pitchFamily="18" charset="-127"/>
              <a:ea typeface="a타이틀고딕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84183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797828" y="3024024"/>
            <a:ext cx="178125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b="1" dirty="0" smtClean="0">
                <a:solidFill>
                  <a:schemeClr val="tx2"/>
                </a:solidFill>
                <a:latin typeface="a타이틀고딕3" pitchFamily="18" charset="-127"/>
                <a:ea typeface="a타이틀고딕3" pitchFamily="18" charset="-127"/>
              </a:rPr>
              <a:t>002</a:t>
            </a:r>
            <a:endParaRPr lang="ko-KR" altLang="en-US" sz="7200" b="1" dirty="0">
              <a:solidFill>
                <a:schemeClr val="tx2"/>
              </a:solidFill>
              <a:latin typeface="a타이틀고딕3" pitchFamily="18" charset="-127"/>
              <a:ea typeface="a타이틀고딕3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41910" y="4287541"/>
            <a:ext cx="17684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solidFill>
                  <a:schemeClr val="tx2"/>
                </a:solidFill>
                <a:latin typeface="a타이틀고딕3" pitchFamily="18" charset="-127"/>
                <a:ea typeface="a타이틀고딕3" pitchFamily="18" charset="-127"/>
              </a:rPr>
              <a:t>기획 의도</a:t>
            </a:r>
            <a:endParaRPr lang="ko-KR" altLang="en-US" sz="3200" dirty="0">
              <a:solidFill>
                <a:schemeClr val="tx2"/>
              </a:solidFill>
              <a:latin typeface="a타이틀고딕3" pitchFamily="18" charset="-127"/>
              <a:ea typeface="a타이틀고딕3" pitchFamily="18" charset="-127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489352" y="4130627"/>
            <a:ext cx="6974704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이등변 삼각형 10"/>
          <p:cNvSpPr/>
          <p:nvPr/>
        </p:nvSpPr>
        <p:spPr>
          <a:xfrm>
            <a:off x="6677050" y="1691117"/>
            <a:ext cx="3334365" cy="4594205"/>
          </a:xfrm>
          <a:prstGeom prst="triangle">
            <a:avLst/>
          </a:prstGeom>
          <a:solidFill>
            <a:srgbClr val="6565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이등변 삼각형 11"/>
          <p:cNvSpPr/>
          <p:nvPr/>
        </p:nvSpPr>
        <p:spPr>
          <a:xfrm>
            <a:off x="8440220" y="1691117"/>
            <a:ext cx="3334365" cy="4594205"/>
          </a:xfrm>
          <a:prstGeom prst="triangle">
            <a:avLst/>
          </a:prstGeom>
          <a:solidFill>
            <a:srgbClr val="7F79F3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5049384" y="3785103"/>
            <a:ext cx="254167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 err="1">
                <a:solidFill>
                  <a:srgbClr val="000E42"/>
                </a:solidFill>
                <a:latin typeface="a타이틀고딕1" pitchFamily="18" charset="-127"/>
                <a:ea typeface="a타이틀고딕1" pitchFamily="18" charset="-127"/>
              </a:rPr>
              <a:t>스펙관리</a:t>
            </a:r>
            <a:r>
              <a:rPr lang="en-US" altLang="ko-KR" sz="1050" dirty="0">
                <a:solidFill>
                  <a:srgbClr val="000E42"/>
                </a:solidFill>
                <a:latin typeface="a타이틀고딕1" pitchFamily="18" charset="-127"/>
                <a:ea typeface="a타이틀고딕1" pitchFamily="18" charset="-127"/>
              </a:rPr>
              <a:t>, </a:t>
            </a:r>
            <a:r>
              <a:rPr lang="ko-KR" altLang="en-US" sz="1050" dirty="0">
                <a:solidFill>
                  <a:srgbClr val="000E42"/>
                </a:solidFill>
                <a:latin typeface="a타이틀고딕1" pitchFamily="18" charset="-127"/>
                <a:ea typeface="a타이틀고딕1" pitchFamily="18" charset="-127"/>
              </a:rPr>
              <a:t>취업공유를 한번에</a:t>
            </a:r>
            <a:r>
              <a:rPr lang="en-US" altLang="ko-KR" sz="1050" dirty="0" smtClean="0">
                <a:solidFill>
                  <a:srgbClr val="000E42"/>
                </a:solidFill>
                <a:latin typeface="a타이틀고딕1" pitchFamily="18" charset="-127"/>
                <a:ea typeface="a타이틀고딕1" pitchFamily="18" charset="-127"/>
              </a:rPr>
              <a:t>! </a:t>
            </a:r>
            <a:r>
              <a:rPr lang="en-US" altLang="ko-KR" sz="1050" dirty="0" smtClean="0">
                <a:latin typeface="a타이틀고딕1" pitchFamily="18" charset="-127"/>
                <a:ea typeface="a타이틀고딕1" pitchFamily="18" charset="-127"/>
              </a:rPr>
              <a:t> &lt;</a:t>
            </a:r>
            <a:r>
              <a:rPr lang="en-US" altLang="ko-KR" sz="1050" dirty="0" err="1" smtClean="0">
                <a:latin typeface="a타이틀고딕1" pitchFamily="18" charset="-127"/>
                <a:ea typeface="a타이틀고딕1" pitchFamily="18" charset="-127"/>
              </a:rPr>
              <a:t>Porlog</a:t>
            </a:r>
            <a:r>
              <a:rPr lang="en-US" altLang="ko-KR" sz="1050" dirty="0" smtClean="0">
                <a:latin typeface="a타이틀고딕1" pitchFamily="18" charset="-127"/>
                <a:ea typeface="a타이틀고딕1" pitchFamily="18" charset="-127"/>
              </a:rPr>
              <a:t>&gt;</a:t>
            </a:r>
            <a:endParaRPr lang="ko-KR" altLang="en-US" sz="1050" dirty="0">
              <a:latin typeface="a타이틀고딕1" pitchFamily="18" charset="-127"/>
              <a:ea typeface="a타이틀고딕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19455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/>
          <p:cNvGrpSpPr/>
          <p:nvPr/>
        </p:nvGrpSpPr>
        <p:grpSpPr>
          <a:xfrm>
            <a:off x="1188881" y="351819"/>
            <a:ext cx="1197764" cy="660429"/>
            <a:chOff x="1188881" y="351819"/>
            <a:chExt cx="1197764" cy="660429"/>
          </a:xfrm>
        </p:grpSpPr>
        <p:sp>
          <p:nvSpPr>
            <p:cNvPr id="8" name="TextBox 7"/>
            <p:cNvSpPr txBox="1"/>
            <p:nvPr/>
          </p:nvSpPr>
          <p:spPr>
            <a:xfrm>
              <a:off x="1188881" y="351819"/>
              <a:ext cx="104227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a타이틀고딕2" pitchFamily="18" charset="-127"/>
                  <a:ea typeface="a타이틀고딕2" pitchFamily="18" charset="-127"/>
                </a:rPr>
                <a:t>004 </a:t>
              </a:r>
              <a:r>
                <a:rPr lang="ko-KR" altLang="en-US" sz="1200" dirty="0">
                  <a:latin typeface="a타이틀고딕2" pitchFamily="18" charset="-127"/>
                  <a:ea typeface="a타이틀고딕2" pitchFamily="18" charset="-127"/>
                </a:rPr>
                <a:t>주요기능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188881" y="581361"/>
              <a:ext cx="119776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>
                  <a:latin typeface="a타이틀고딕2" pitchFamily="18" charset="-127"/>
                  <a:ea typeface="a타이틀고딕2" pitchFamily="18" charset="-127"/>
                </a:rPr>
                <a:t>소스코드</a:t>
              </a: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265814" y="992323"/>
            <a:ext cx="57599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err="1">
                <a:solidFill>
                  <a:srgbClr val="002060"/>
                </a:solidFill>
                <a:latin typeface="a타이틀고딕2" pitchFamily="18" charset="-127"/>
                <a:ea typeface="a타이틀고딕2" pitchFamily="18" charset="-127"/>
              </a:rPr>
              <a:t>모달</a:t>
            </a:r>
            <a:r>
              <a:rPr lang="ko-KR" altLang="en-US" sz="2400" dirty="0">
                <a:solidFill>
                  <a:srgbClr val="002060"/>
                </a:solidFill>
                <a:latin typeface="a타이틀고딕2" pitchFamily="18" charset="-127"/>
                <a:ea typeface="a타이틀고딕2" pitchFamily="18" charset="-127"/>
              </a:rPr>
              <a:t> 기능</a:t>
            </a:r>
            <a:r>
              <a:rPr lang="en-US" altLang="ko-KR" sz="2400" dirty="0">
                <a:solidFill>
                  <a:srgbClr val="002060"/>
                </a:solidFill>
                <a:latin typeface="a타이틀고딕2" pitchFamily="18" charset="-127"/>
                <a:ea typeface="a타이틀고딕2" pitchFamily="18" charset="-127"/>
              </a:rPr>
              <a:t>(</a:t>
            </a:r>
            <a:r>
              <a:rPr lang="ko-KR" altLang="en-US" sz="2400" dirty="0">
                <a:solidFill>
                  <a:srgbClr val="002060"/>
                </a:solidFill>
                <a:latin typeface="a타이틀고딕2" pitchFamily="18" charset="-127"/>
                <a:ea typeface="a타이틀고딕2" pitchFamily="18" charset="-127"/>
              </a:rPr>
              <a:t>비밀번호 찾기</a:t>
            </a:r>
            <a:r>
              <a:rPr lang="en-US" altLang="ko-KR" sz="2400" dirty="0">
                <a:solidFill>
                  <a:srgbClr val="002060"/>
                </a:solidFill>
                <a:latin typeface="a타이틀고딕2" pitchFamily="18" charset="-127"/>
                <a:ea typeface="a타이틀고딕2" pitchFamily="18" charset="-127"/>
              </a:rPr>
              <a:t>+</a:t>
            </a:r>
            <a:r>
              <a:rPr lang="ko-KR" altLang="en-US" sz="2400" dirty="0">
                <a:solidFill>
                  <a:srgbClr val="002060"/>
                </a:solidFill>
                <a:latin typeface="a타이틀고딕2" pitchFamily="18" charset="-127"/>
                <a:ea typeface="a타이틀고딕2" pitchFamily="18" charset="-127"/>
              </a:rPr>
              <a:t>이메일</a:t>
            </a:r>
            <a:r>
              <a:rPr lang="en-US" altLang="ko-KR" sz="2400" dirty="0">
                <a:solidFill>
                  <a:srgbClr val="002060"/>
                </a:solidFill>
                <a:latin typeface="a타이틀고딕2" pitchFamily="18" charset="-127"/>
                <a:ea typeface="a타이틀고딕2" pitchFamily="18" charset="-127"/>
              </a:rPr>
              <a:t>(POP3))</a:t>
            </a:r>
            <a:endParaRPr lang="ko-KR" altLang="en-US" sz="2400" dirty="0">
              <a:solidFill>
                <a:srgbClr val="002060"/>
              </a:solidFill>
              <a:latin typeface="a타이틀고딕1" pitchFamily="18" charset="-127"/>
              <a:ea typeface="a타이틀고딕1" pitchFamily="18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CC71BC8A-ECD0-4531-A1EE-C18CE7579562}"/>
              </a:ext>
            </a:extLst>
          </p:cNvPr>
          <p:cNvSpPr/>
          <p:nvPr/>
        </p:nvSpPr>
        <p:spPr>
          <a:xfrm>
            <a:off x="186025" y="6160762"/>
            <a:ext cx="11550173" cy="50176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600" dirty="0">
                <a:solidFill>
                  <a:srgbClr val="002060"/>
                </a:solidFill>
                <a:latin typeface="a타이틀고딕1" pitchFamily="18" charset="-127"/>
                <a:ea typeface="a타이틀고딕1" pitchFamily="18" charset="-127"/>
              </a:rPr>
              <a:t>Ajax </a:t>
            </a:r>
            <a:r>
              <a:rPr lang="ko-KR" altLang="en-US" sz="1600" dirty="0">
                <a:solidFill>
                  <a:srgbClr val="002060"/>
                </a:solidFill>
                <a:latin typeface="a타이틀고딕1" pitchFamily="18" charset="-127"/>
                <a:ea typeface="a타이틀고딕1" pitchFamily="18" charset="-127"/>
              </a:rPr>
              <a:t>사용</a:t>
            </a:r>
            <a:r>
              <a:rPr lang="en-US" altLang="ko-KR" sz="1600" dirty="0">
                <a:solidFill>
                  <a:srgbClr val="002060"/>
                </a:solidFill>
                <a:latin typeface="a타이틀고딕1" pitchFamily="18" charset="-127"/>
                <a:ea typeface="a타이틀고딕1" pitchFamily="18" charset="-127"/>
              </a:rPr>
              <a:t>!</a:t>
            </a:r>
          </a:p>
          <a:p>
            <a:pPr algn="ctr"/>
            <a:r>
              <a:rPr lang="en-US" altLang="ko-KR" sz="1600" dirty="0">
                <a:solidFill>
                  <a:srgbClr val="002060"/>
                </a:solidFill>
                <a:latin typeface="a타이틀고딕1" pitchFamily="18" charset="-127"/>
                <a:ea typeface="a타이틀고딕1" pitchFamily="18" charset="-127"/>
              </a:rPr>
              <a:t>Index -&gt; </a:t>
            </a:r>
            <a:r>
              <a:rPr lang="en-US" altLang="ko-KR" sz="1600" dirty="0" err="1">
                <a:solidFill>
                  <a:srgbClr val="002060"/>
                </a:solidFill>
                <a:latin typeface="a타이틀고딕1" pitchFamily="18" charset="-127"/>
                <a:ea typeface="a타이틀고딕1" pitchFamily="18" charset="-127"/>
              </a:rPr>
              <a:t>UserController</a:t>
            </a:r>
            <a:r>
              <a:rPr lang="en-US" altLang="ko-KR" sz="1600" dirty="0">
                <a:solidFill>
                  <a:srgbClr val="002060"/>
                </a:solidFill>
                <a:latin typeface="a타이틀고딕1" pitchFamily="18" charset="-127"/>
                <a:ea typeface="a타이틀고딕1" pitchFamily="18" charset="-127"/>
              </a:rPr>
              <a:t> -&gt; Index -&gt; </a:t>
            </a:r>
            <a:r>
              <a:rPr lang="en-US" altLang="ko-KR" sz="1600" dirty="0" err="1">
                <a:solidFill>
                  <a:srgbClr val="002060"/>
                </a:solidFill>
                <a:latin typeface="a타이틀고딕1" pitchFamily="18" charset="-127"/>
                <a:ea typeface="a타이틀고딕1" pitchFamily="18" charset="-127"/>
              </a:rPr>
              <a:t>UserController</a:t>
            </a:r>
            <a:endParaRPr lang="ko-KR" altLang="en-US" sz="1600" dirty="0">
              <a:solidFill>
                <a:srgbClr val="002060"/>
              </a:solidFill>
              <a:latin typeface="a타이틀고딕1" pitchFamily="18" charset="-127"/>
              <a:ea typeface="a타이틀고딕1" pitchFamily="18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E03FE29-941A-4ACB-9379-9AED437A47CD}"/>
              </a:ext>
            </a:extLst>
          </p:cNvPr>
          <p:cNvSpPr/>
          <p:nvPr/>
        </p:nvSpPr>
        <p:spPr>
          <a:xfrm>
            <a:off x="400525" y="1563700"/>
            <a:ext cx="1830629" cy="231753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600" dirty="0">
                <a:solidFill>
                  <a:srgbClr val="002060"/>
                </a:solidFill>
                <a:latin typeface="a타이틀고딕1" pitchFamily="18" charset="-127"/>
                <a:ea typeface="a타이틀고딕1" pitchFamily="18" charset="-127"/>
              </a:rPr>
              <a:t>Index.html</a:t>
            </a:r>
            <a:endParaRPr lang="ko-KR" altLang="en-US" sz="1600" dirty="0">
              <a:solidFill>
                <a:srgbClr val="002060"/>
              </a:solidFill>
              <a:latin typeface="a타이틀고딕1" pitchFamily="18" charset="-127"/>
              <a:ea typeface="a타이틀고딕1" pitchFamily="18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F6DA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3</a:t>
            </a:r>
            <a:endParaRPr lang="ko-KR" altLang="en-US" sz="32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F6DA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2</a:t>
            </a:r>
            <a:endParaRPr lang="ko-KR" altLang="en-US" sz="32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000E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78514" y="335944"/>
            <a:ext cx="72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04</a:t>
            </a:r>
            <a:endParaRPr lang="ko-KR" altLang="en-US" sz="28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4D9FFA8-BFB8-4695-8718-F74769922B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525" y="2059023"/>
            <a:ext cx="10285410" cy="3616847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73165523-114A-4F59-96F5-9ACC4B93594C}"/>
              </a:ext>
            </a:extLst>
          </p:cNvPr>
          <p:cNvSpPr txBox="1"/>
          <p:nvPr/>
        </p:nvSpPr>
        <p:spPr>
          <a:xfrm>
            <a:off x="6603012" y="3711950"/>
            <a:ext cx="542422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u="sng" dirty="0">
                <a:latin typeface="a타이틀고딕1" pitchFamily="18" charset="-127"/>
                <a:ea typeface="a타이틀고딕2" pitchFamily="18" charset="-127"/>
              </a:rPr>
              <a:t>비밀번호 찾기</a:t>
            </a:r>
            <a:r>
              <a:rPr lang="en-US" altLang="ko-KR" sz="2400" b="1" u="sng" dirty="0">
                <a:latin typeface="a타이틀고딕1" pitchFamily="18" charset="-127"/>
                <a:ea typeface="a타이틀고딕2" pitchFamily="18" charset="-127"/>
              </a:rPr>
              <a:t>(</a:t>
            </a:r>
            <a:r>
              <a:rPr lang="ko-KR" altLang="en-US" sz="2400" b="1" u="sng" dirty="0">
                <a:latin typeface="a타이틀고딕1" pitchFamily="18" charset="-127"/>
                <a:ea typeface="a타이틀고딕2" pitchFamily="18" charset="-127"/>
              </a:rPr>
              <a:t>재설정</a:t>
            </a:r>
            <a:r>
              <a:rPr lang="en-US" altLang="ko-KR" sz="2400" b="1" u="sng" dirty="0">
                <a:latin typeface="a타이틀고딕1" pitchFamily="18" charset="-127"/>
                <a:ea typeface="a타이틀고딕2" pitchFamily="18" charset="-127"/>
              </a:rPr>
              <a:t>)</a:t>
            </a:r>
          </a:p>
          <a:p>
            <a:endParaRPr lang="en-US" altLang="ko-KR" dirty="0" smtClean="0">
              <a:latin typeface="a타이틀고딕1" pitchFamily="18" charset="-127"/>
              <a:ea typeface="a타이틀고딕1" pitchFamily="18" charset="-127"/>
            </a:endParaRPr>
          </a:p>
          <a:p>
            <a:r>
              <a:rPr lang="en-US" altLang="ko-KR" dirty="0" smtClean="0">
                <a:latin typeface="a타이틀고딕1" pitchFamily="18" charset="-127"/>
                <a:ea typeface="a타이틀고딕1" pitchFamily="18" charset="-127"/>
              </a:rPr>
              <a:t>1. </a:t>
            </a:r>
            <a:r>
              <a:rPr lang="ko-KR" altLang="en-US" dirty="0" smtClean="0">
                <a:latin typeface="a타이틀고딕1" pitchFamily="18" charset="-127"/>
                <a:ea typeface="a타이틀고딕1" pitchFamily="18" charset="-127"/>
              </a:rPr>
              <a:t>아이디 </a:t>
            </a:r>
            <a:r>
              <a:rPr lang="ko-KR" altLang="en-US" dirty="0">
                <a:latin typeface="a타이틀고딕1" pitchFamily="18" charset="-127"/>
                <a:ea typeface="a타이틀고딕1" pitchFamily="18" charset="-127"/>
              </a:rPr>
              <a:t>값 과 이메일 인증번호를 보낼 이메일을 찾기</a:t>
            </a:r>
            <a:endParaRPr lang="en-US" altLang="ko-KR" dirty="0">
              <a:latin typeface="a타이틀고딕1" pitchFamily="18" charset="-127"/>
              <a:ea typeface="a타이틀고딕1" pitchFamily="18" charset="-127"/>
            </a:endParaRPr>
          </a:p>
          <a:p>
            <a:r>
              <a:rPr lang="en-US" altLang="ko-KR" dirty="0">
                <a:latin typeface="a타이틀고딕1" pitchFamily="18" charset="-127"/>
                <a:ea typeface="a타이틀고딕1" pitchFamily="18" charset="-127"/>
              </a:rPr>
              <a:t>2</a:t>
            </a:r>
            <a:r>
              <a:rPr lang="en-US" altLang="ko-KR" dirty="0" smtClean="0">
                <a:latin typeface="a타이틀고딕1" pitchFamily="18" charset="-127"/>
                <a:ea typeface="a타이틀고딕1" pitchFamily="18" charset="-127"/>
              </a:rPr>
              <a:t>. </a:t>
            </a:r>
            <a:r>
              <a:rPr lang="ko-KR" altLang="en-US" dirty="0" err="1" smtClean="0">
                <a:latin typeface="a타이틀고딕1" pitchFamily="18" charset="-127"/>
                <a:ea typeface="a타이틀고딕1" pitchFamily="18" charset="-127"/>
              </a:rPr>
              <a:t>이메일</a:t>
            </a:r>
            <a:r>
              <a:rPr lang="ko-KR" altLang="en-US" dirty="0" smtClean="0">
                <a:latin typeface="a타이틀고딕1" pitchFamily="18" charset="-127"/>
                <a:ea typeface="a타이틀고딕1" pitchFamily="18" charset="-127"/>
              </a:rPr>
              <a:t> </a:t>
            </a:r>
            <a:r>
              <a:rPr lang="ko-KR" altLang="en-US" dirty="0">
                <a:latin typeface="a타이틀고딕1" pitchFamily="18" charset="-127"/>
                <a:ea typeface="a타이틀고딕1" pitchFamily="18" charset="-127"/>
              </a:rPr>
              <a:t>인증번호를 인증</a:t>
            </a:r>
            <a:endParaRPr lang="en-US" altLang="ko-KR" dirty="0">
              <a:latin typeface="a타이틀고딕1" pitchFamily="18" charset="-127"/>
              <a:ea typeface="a타이틀고딕1" pitchFamily="18" charset="-127"/>
            </a:endParaRPr>
          </a:p>
          <a:p>
            <a:endParaRPr lang="en-US" altLang="ko-KR" dirty="0" smtClean="0">
              <a:latin typeface="a타이틀고딕1" pitchFamily="18" charset="-127"/>
              <a:ea typeface="a타이틀고딕1" pitchFamily="18" charset="-127"/>
            </a:endParaRPr>
          </a:p>
          <a:p>
            <a:r>
              <a:rPr lang="en-US" altLang="ko-KR" b="1" u="sng" dirty="0" smtClean="0">
                <a:latin typeface="a타이틀고딕1" pitchFamily="18" charset="-127"/>
                <a:ea typeface="a타이틀고딕1" pitchFamily="18" charset="-127"/>
              </a:rPr>
              <a:t>3. </a:t>
            </a:r>
            <a:r>
              <a:rPr lang="ko-KR" altLang="en-US" b="1" u="sng" dirty="0" smtClean="0">
                <a:latin typeface="a타이틀고딕1" pitchFamily="18" charset="-127"/>
                <a:ea typeface="a타이틀고딕1" pitchFamily="18" charset="-127"/>
              </a:rPr>
              <a:t>비밀번호를 재설정</a:t>
            </a:r>
            <a:endParaRPr lang="en-US" altLang="ko-KR" b="1" u="sng" dirty="0">
              <a:latin typeface="a타이틀고딕1" pitchFamily="18" charset="-127"/>
              <a:ea typeface="a타이틀고딕1" pitchFamily="18" charset="-127"/>
            </a:endParaRPr>
          </a:p>
          <a:p>
            <a:endParaRPr lang="ko-KR" altLang="en-US" dirty="0">
              <a:latin typeface="a타이틀고딕1" pitchFamily="18" charset="-127"/>
              <a:ea typeface="a타이틀고딕1" pitchFamily="18" charset="-127"/>
            </a:endParaRPr>
          </a:p>
        </p:txBody>
      </p:sp>
      <p:cxnSp>
        <p:nvCxnSpPr>
          <p:cNvPr id="3" name="직선 화살표 연결선 2"/>
          <p:cNvCxnSpPr/>
          <p:nvPr/>
        </p:nvCxnSpPr>
        <p:spPr>
          <a:xfrm flipH="1" flipV="1">
            <a:off x="5412259" y="4514335"/>
            <a:ext cx="1190753" cy="83202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1439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/>
          <p:cNvGrpSpPr/>
          <p:nvPr/>
        </p:nvGrpSpPr>
        <p:grpSpPr>
          <a:xfrm>
            <a:off x="1188881" y="351819"/>
            <a:ext cx="1197764" cy="660429"/>
            <a:chOff x="1188881" y="351819"/>
            <a:chExt cx="1197764" cy="660429"/>
          </a:xfrm>
        </p:grpSpPr>
        <p:sp>
          <p:nvSpPr>
            <p:cNvPr id="8" name="TextBox 7"/>
            <p:cNvSpPr txBox="1"/>
            <p:nvPr/>
          </p:nvSpPr>
          <p:spPr>
            <a:xfrm>
              <a:off x="1188881" y="351819"/>
              <a:ext cx="104227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a타이틀고딕2" pitchFamily="18" charset="-127"/>
                  <a:ea typeface="a타이틀고딕2" pitchFamily="18" charset="-127"/>
                </a:rPr>
                <a:t>004 </a:t>
              </a:r>
              <a:r>
                <a:rPr lang="ko-KR" altLang="en-US" sz="1200" dirty="0">
                  <a:latin typeface="a타이틀고딕2" pitchFamily="18" charset="-127"/>
                  <a:ea typeface="a타이틀고딕2" pitchFamily="18" charset="-127"/>
                </a:rPr>
                <a:t>주요기능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188881" y="581361"/>
              <a:ext cx="119776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>
                  <a:latin typeface="a타이틀고딕2" pitchFamily="18" charset="-127"/>
                  <a:ea typeface="a타이틀고딕2" pitchFamily="18" charset="-127"/>
                </a:rPr>
                <a:t>소스코드</a:t>
              </a: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265814" y="992323"/>
            <a:ext cx="57599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err="1">
                <a:solidFill>
                  <a:srgbClr val="002060"/>
                </a:solidFill>
                <a:latin typeface="a타이틀고딕2" pitchFamily="18" charset="-127"/>
                <a:ea typeface="a타이틀고딕2" pitchFamily="18" charset="-127"/>
              </a:rPr>
              <a:t>모달</a:t>
            </a:r>
            <a:r>
              <a:rPr lang="ko-KR" altLang="en-US" sz="2400" dirty="0">
                <a:solidFill>
                  <a:srgbClr val="002060"/>
                </a:solidFill>
                <a:latin typeface="a타이틀고딕2" pitchFamily="18" charset="-127"/>
                <a:ea typeface="a타이틀고딕2" pitchFamily="18" charset="-127"/>
              </a:rPr>
              <a:t> 기능</a:t>
            </a:r>
            <a:r>
              <a:rPr lang="en-US" altLang="ko-KR" sz="2400" dirty="0">
                <a:solidFill>
                  <a:srgbClr val="002060"/>
                </a:solidFill>
                <a:latin typeface="a타이틀고딕2" pitchFamily="18" charset="-127"/>
                <a:ea typeface="a타이틀고딕2" pitchFamily="18" charset="-127"/>
              </a:rPr>
              <a:t>(</a:t>
            </a:r>
            <a:r>
              <a:rPr lang="ko-KR" altLang="en-US" sz="2400" dirty="0">
                <a:solidFill>
                  <a:srgbClr val="002060"/>
                </a:solidFill>
                <a:latin typeface="a타이틀고딕2" pitchFamily="18" charset="-127"/>
                <a:ea typeface="a타이틀고딕2" pitchFamily="18" charset="-127"/>
              </a:rPr>
              <a:t>비밀번호 찾기</a:t>
            </a:r>
            <a:r>
              <a:rPr lang="en-US" altLang="ko-KR" sz="2400" dirty="0">
                <a:solidFill>
                  <a:srgbClr val="002060"/>
                </a:solidFill>
                <a:latin typeface="a타이틀고딕2" pitchFamily="18" charset="-127"/>
                <a:ea typeface="a타이틀고딕2" pitchFamily="18" charset="-127"/>
              </a:rPr>
              <a:t>+</a:t>
            </a:r>
            <a:r>
              <a:rPr lang="ko-KR" altLang="en-US" sz="2400" dirty="0">
                <a:solidFill>
                  <a:srgbClr val="002060"/>
                </a:solidFill>
                <a:latin typeface="a타이틀고딕2" pitchFamily="18" charset="-127"/>
                <a:ea typeface="a타이틀고딕2" pitchFamily="18" charset="-127"/>
              </a:rPr>
              <a:t>이메일</a:t>
            </a:r>
            <a:r>
              <a:rPr lang="en-US" altLang="ko-KR" sz="2400" dirty="0">
                <a:solidFill>
                  <a:srgbClr val="002060"/>
                </a:solidFill>
                <a:latin typeface="a타이틀고딕2" pitchFamily="18" charset="-127"/>
                <a:ea typeface="a타이틀고딕2" pitchFamily="18" charset="-127"/>
              </a:rPr>
              <a:t>(POP3))</a:t>
            </a:r>
            <a:endParaRPr lang="ko-KR" altLang="en-US" sz="2400" dirty="0">
              <a:solidFill>
                <a:srgbClr val="002060"/>
              </a:solidFill>
              <a:latin typeface="a타이틀고딕1" pitchFamily="18" charset="-127"/>
              <a:ea typeface="a타이틀고딕1" pitchFamily="18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CC71BC8A-ECD0-4531-A1EE-C18CE7579562}"/>
              </a:ext>
            </a:extLst>
          </p:cNvPr>
          <p:cNvSpPr/>
          <p:nvPr/>
        </p:nvSpPr>
        <p:spPr>
          <a:xfrm>
            <a:off x="186025" y="6160762"/>
            <a:ext cx="11550173" cy="50176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600" dirty="0">
                <a:solidFill>
                  <a:srgbClr val="002060"/>
                </a:solidFill>
                <a:latin typeface="a타이틀고딕1" pitchFamily="18" charset="-127"/>
                <a:ea typeface="a타이틀고딕1" pitchFamily="18" charset="-127"/>
              </a:rPr>
              <a:t>Ajax </a:t>
            </a:r>
            <a:r>
              <a:rPr lang="ko-KR" altLang="en-US" sz="1600" dirty="0">
                <a:solidFill>
                  <a:srgbClr val="002060"/>
                </a:solidFill>
                <a:latin typeface="a타이틀고딕1" pitchFamily="18" charset="-127"/>
                <a:ea typeface="a타이틀고딕1" pitchFamily="18" charset="-127"/>
              </a:rPr>
              <a:t>사용</a:t>
            </a:r>
            <a:r>
              <a:rPr lang="en-US" altLang="ko-KR" sz="1600" dirty="0">
                <a:solidFill>
                  <a:srgbClr val="002060"/>
                </a:solidFill>
                <a:latin typeface="a타이틀고딕1" pitchFamily="18" charset="-127"/>
                <a:ea typeface="a타이틀고딕1" pitchFamily="18" charset="-127"/>
              </a:rPr>
              <a:t>!</a:t>
            </a:r>
          </a:p>
          <a:p>
            <a:pPr algn="ctr"/>
            <a:r>
              <a:rPr lang="en-US" altLang="ko-KR" sz="1600" dirty="0">
                <a:solidFill>
                  <a:srgbClr val="002060"/>
                </a:solidFill>
                <a:latin typeface="a타이틀고딕1" pitchFamily="18" charset="-127"/>
                <a:ea typeface="a타이틀고딕1" pitchFamily="18" charset="-127"/>
              </a:rPr>
              <a:t>Index -&gt; </a:t>
            </a:r>
            <a:r>
              <a:rPr lang="en-US" altLang="ko-KR" sz="1600" dirty="0" err="1">
                <a:solidFill>
                  <a:srgbClr val="002060"/>
                </a:solidFill>
                <a:latin typeface="a타이틀고딕1" pitchFamily="18" charset="-127"/>
                <a:ea typeface="a타이틀고딕1" pitchFamily="18" charset="-127"/>
              </a:rPr>
              <a:t>UserController</a:t>
            </a:r>
            <a:r>
              <a:rPr lang="en-US" altLang="ko-KR" sz="1600" dirty="0">
                <a:solidFill>
                  <a:srgbClr val="002060"/>
                </a:solidFill>
                <a:latin typeface="a타이틀고딕1" pitchFamily="18" charset="-127"/>
                <a:ea typeface="a타이틀고딕1" pitchFamily="18" charset="-127"/>
              </a:rPr>
              <a:t> -&gt; Index -&gt; </a:t>
            </a:r>
            <a:r>
              <a:rPr lang="en-US" altLang="ko-KR" sz="1600" dirty="0" err="1">
                <a:solidFill>
                  <a:srgbClr val="002060"/>
                </a:solidFill>
                <a:latin typeface="a타이틀고딕1" pitchFamily="18" charset="-127"/>
                <a:ea typeface="a타이틀고딕1" pitchFamily="18" charset="-127"/>
              </a:rPr>
              <a:t>UserController</a:t>
            </a:r>
            <a:endParaRPr lang="ko-KR" altLang="en-US" sz="1600" dirty="0">
              <a:solidFill>
                <a:srgbClr val="002060"/>
              </a:solidFill>
              <a:latin typeface="a타이틀고딕1" pitchFamily="18" charset="-127"/>
              <a:ea typeface="a타이틀고딕1" pitchFamily="18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FCE12D3-B8BF-41F2-BCF9-6CA20B26712C}"/>
              </a:ext>
            </a:extLst>
          </p:cNvPr>
          <p:cNvSpPr/>
          <p:nvPr/>
        </p:nvSpPr>
        <p:spPr>
          <a:xfrm>
            <a:off x="345170" y="1651074"/>
            <a:ext cx="2729693" cy="231753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600" dirty="0" err="1">
                <a:solidFill>
                  <a:srgbClr val="002060"/>
                </a:solidFill>
                <a:latin typeface="a타이틀고딕1" pitchFamily="18" charset="-127"/>
                <a:ea typeface="a타이틀고딕1" pitchFamily="18" charset="-127"/>
              </a:rPr>
              <a:t>UserController</a:t>
            </a:r>
            <a:endParaRPr lang="ko-KR" altLang="en-US" sz="1600" dirty="0">
              <a:solidFill>
                <a:srgbClr val="002060"/>
              </a:solidFill>
              <a:latin typeface="a타이틀고딕1" pitchFamily="18" charset="-127"/>
              <a:ea typeface="a타이틀고딕1" pitchFamily="18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F6DA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3</a:t>
            </a:r>
            <a:endParaRPr lang="ko-KR" altLang="en-US" sz="32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F6DA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2</a:t>
            </a:r>
            <a:endParaRPr lang="ko-KR" altLang="en-US" sz="32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000E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78514" y="335944"/>
            <a:ext cx="72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04</a:t>
            </a:r>
            <a:endParaRPr lang="ko-KR" altLang="en-US" sz="28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20C39BA-7B8B-4CA5-8DEB-FBB562BD30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814" y="2079472"/>
            <a:ext cx="11550173" cy="3389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940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/>
          <p:cNvGrpSpPr/>
          <p:nvPr/>
        </p:nvGrpSpPr>
        <p:grpSpPr>
          <a:xfrm>
            <a:off x="1188881" y="351819"/>
            <a:ext cx="1197764" cy="660429"/>
            <a:chOff x="1188881" y="351819"/>
            <a:chExt cx="1197764" cy="660429"/>
          </a:xfrm>
        </p:grpSpPr>
        <p:sp>
          <p:nvSpPr>
            <p:cNvPr id="8" name="TextBox 7"/>
            <p:cNvSpPr txBox="1"/>
            <p:nvPr/>
          </p:nvSpPr>
          <p:spPr>
            <a:xfrm>
              <a:off x="1188881" y="351819"/>
              <a:ext cx="104227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a타이틀고딕2" pitchFamily="18" charset="-127"/>
                  <a:ea typeface="a타이틀고딕2" pitchFamily="18" charset="-127"/>
                </a:rPr>
                <a:t>004 </a:t>
              </a:r>
              <a:r>
                <a:rPr lang="ko-KR" altLang="en-US" sz="1200" dirty="0">
                  <a:latin typeface="a타이틀고딕2" pitchFamily="18" charset="-127"/>
                  <a:ea typeface="a타이틀고딕2" pitchFamily="18" charset="-127"/>
                </a:rPr>
                <a:t>주요기능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188881" y="581361"/>
              <a:ext cx="119776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>
                  <a:latin typeface="a타이틀고딕2" pitchFamily="18" charset="-127"/>
                  <a:ea typeface="a타이틀고딕2" pitchFamily="18" charset="-127"/>
                </a:rPr>
                <a:t>소스코드</a:t>
              </a: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265814" y="992323"/>
            <a:ext cx="57599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err="1">
                <a:solidFill>
                  <a:srgbClr val="002060"/>
                </a:solidFill>
                <a:latin typeface="a타이틀고딕2" pitchFamily="18" charset="-127"/>
                <a:ea typeface="a타이틀고딕2" pitchFamily="18" charset="-127"/>
              </a:rPr>
              <a:t>모달</a:t>
            </a:r>
            <a:r>
              <a:rPr lang="ko-KR" altLang="en-US" sz="2400" dirty="0">
                <a:solidFill>
                  <a:srgbClr val="002060"/>
                </a:solidFill>
                <a:latin typeface="a타이틀고딕2" pitchFamily="18" charset="-127"/>
                <a:ea typeface="a타이틀고딕2" pitchFamily="18" charset="-127"/>
              </a:rPr>
              <a:t> 기능</a:t>
            </a:r>
            <a:r>
              <a:rPr lang="en-US" altLang="ko-KR" sz="2400" dirty="0">
                <a:solidFill>
                  <a:srgbClr val="002060"/>
                </a:solidFill>
                <a:latin typeface="a타이틀고딕2" pitchFamily="18" charset="-127"/>
                <a:ea typeface="a타이틀고딕2" pitchFamily="18" charset="-127"/>
              </a:rPr>
              <a:t>(</a:t>
            </a:r>
            <a:r>
              <a:rPr lang="ko-KR" altLang="en-US" sz="2400" dirty="0">
                <a:solidFill>
                  <a:srgbClr val="002060"/>
                </a:solidFill>
                <a:latin typeface="a타이틀고딕2" pitchFamily="18" charset="-127"/>
                <a:ea typeface="a타이틀고딕2" pitchFamily="18" charset="-127"/>
              </a:rPr>
              <a:t>비밀번호 찾기</a:t>
            </a:r>
            <a:r>
              <a:rPr lang="en-US" altLang="ko-KR" sz="2400" dirty="0">
                <a:solidFill>
                  <a:srgbClr val="002060"/>
                </a:solidFill>
                <a:latin typeface="a타이틀고딕2" pitchFamily="18" charset="-127"/>
                <a:ea typeface="a타이틀고딕2" pitchFamily="18" charset="-127"/>
              </a:rPr>
              <a:t>+</a:t>
            </a:r>
            <a:r>
              <a:rPr lang="ko-KR" altLang="en-US" sz="2400" dirty="0">
                <a:solidFill>
                  <a:srgbClr val="002060"/>
                </a:solidFill>
                <a:latin typeface="a타이틀고딕2" pitchFamily="18" charset="-127"/>
                <a:ea typeface="a타이틀고딕2" pitchFamily="18" charset="-127"/>
              </a:rPr>
              <a:t>이메일</a:t>
            </a:r>
            <a:r>
              <a:rPr lang="en-US" altLang="ko-KR" sz="2400" dirty="0">
                <a:solidFill>
                  <a:srgbClr val="002060"/>
                </a:solidFill>
                <a:latin typeface="a타이틀고딕2" pitchFamily="18" charset="-127"/>
                <a:ea typeface="a타이틀고딕2" pitchFamily="18" charset="-127"/>
              </a:rPr>
              <a:t>(POP3))</a:t>
            </a:r>
            <a:endParaRPr lang="ko-KR" altLang="en-US" sz="2400" dirty="0">
              <a:solidFill>
                <a:srgbClr val="002060"/>
              </a:solidFill>
              <a:latin typeface="a타이틀고딕1" pitchFamily="18" charset="-127"/>
              <a:ea typeface="a타이틀고딕1" pitchFamily="18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CC71BC8A-ECD0-4531-A1EE-C18CE7579562}"/>
              </a:ext>
            </a:extLst>
          </p:cNvPr>
          <p:cNvSpPr/>
          <p:nvPr/>
        </p:nvSpPr>
        <p:spPr>
          <a:xfrm>
            <a:off x="186025" y="6160762"/>
            <a:ext cx="11550173" cy="50176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600" dirty="0">
                <a:solidFill>
                  <a:srgbClr val="002060"/>
                </a:solidFill>
                <a:latin typeface="a타이틀고딕1" pitchFamily="18" charset="-127"/>
                <a:ea typeface="a타이틀고딕1" pitchFamily="18" charset="-127"/>
              </a:rPr>
              <a:t>Ajax </a:t>
            </a:r>
            <a:r>
              <a:rPr lang="ko-KR" altLang="en-US" sz="1600" dirty="0">
                <a:solidFill>
                  <a:srgbClr val="002060"/>
                </a:solidFill>
                <a:latin typeface="a타이틀고딕1" pitchFamily="18" charset="-127"/>
                <a:ea typeface="a타이틀고딕1" pitchFamily="18" charset="-127"/>
              </a:rPr>
              <a:t>사용</a:t>
            </a:r>
            <a:r>
              <a:rPr lang="en-US" altLang="ko-KR" sz="1600" dirty="0">
                <a:solidFill>
                  <a:srgbClr val="002060"/>
                </a:solidFill>
                <a:latin typeface="a타이틀고딕1" pitchFamily="18" charset="-127"/>
                <a:ea typeface="a타이틀고딕1" pitchFamily="18" charset="-127"/>
              </a:rPr>
              <a:t>!</a:t>
            </a:r>
          </a:p>
          <a:p>
            <a:pPr algn="ctr"/>
            <a:r>
              <a:rPr lang="en-US" altLang="ko-KR" sz="1600" dirty="0" err="1">
                <a:solidFill>
                  <a:srgbClr val="002060"/>
                </a:solidFill>
                <a:latin typeface="a타이틀고딕1" pitchFamily="18" charset="-127"/>
                <a:ea typeface="a타이틀고딕1" pitchFamily="18" charset="-127"/>
              </a:rPr>
              <a:t>UserService</a:t>
            </a:r>
            <a:r>
              <a:rPr lang="en-US" altLang="ko-KR" sz="1600" dirty="0">
                <a:solidFill>
                  <a:srgbClr val="002060"/>
                </a:solidFill>
                <a:latin typeface="a타이틀고딕1" pitchFamily="18" charset="-127"/>
                <a:ea typeface="a타이틀고딕1" pitchFamily="18" charset="-127"/>
              </a:rPr>
              <a:t> -&gt; </a:t>
            </a:r>
            <a:r>
              <a:rPr lang="en-US" altLang="ko-KR" sz="1600" dirty="0" err="1">
                <a:solidFill>
                  <a:srgbClr val="002060"/>
                </a:solidFill>
                <a:latin typeface="a타이틀고딕1" pitchFamily="18" charset="-127"/>
                <a:ea typeface="a타이틀고딕1" pitchFamily="18" charset="-127"/>
              </a:rPr>
              <a:t>UserRepository</a:t>
            </a:r>
            <a:endParaRPr lang="ko-KR" altLang="en-US" sz="1600" dirty="0">
              <a:solidFill>
                <a:srgbClr val="002060"/>
              </a:solidFill>
              <a:latin typeface="a타이틀고딕1" pitchFamily="18" charset="-127"/>
              <a:ea typeface="a타이틀고딕1" pitchFamily="18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90B12F0-FBD0-4476-BA64-0B76FF73D863}"/>
              </a:ext>
            </a:extLst>
          </p:cNvPr>
          <p:cNvSpPr/>
          <p:nvPr/>
        </p:nvSpPr>
        <p:spPr>
          <a:xfrm>
            <a:off x="400525" y="1567869"/>
            <a:ext cx="1830629" cy="231753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600" dirty="0" err="1">
                <a:solidFill>
                  <a:srgbClr val="002060"/>
                </a:solidFill>
                <a:latin typeface="a타이틀고딕1" pitchFamily="18" charset="-127"/>
                <a:ea typeface="a타이틀고딕1" pitchFamily="18" charset="-127"/>
              </a:rPr>
              <a:t>UserService</a:t>
            </a:r>
            <a:endParaRPr lang="ko-KR" altLang="en-US" sz="1600" dirty="0">
              <a:solidFill>
                <a:srgbClr val="002060"/>
              </a:solidFill>
              <a:latin typeface="a타이틀고딕1" pitchFamily="18" charset="-127"/>
              <a:ea typeface="a타이틀고딕1" pitchFamily="18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0D1E2A0-C3CF-47EF-AD34-CD78AA732EEE}"/>
              </a:ext>
            </a:extLst>
          </p:cNvPr>
          <p:cNvSpPr/>
          <p:nvPr/>
        </p:nvSpPr>
        <p:spPr>
          <a:xfrm>
            <a:off x="490138" y="3557761"/>
            <a:ext cx="1830629" cy="231753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600" dirty="0" err="1">
                <a:solidFill>
                  <a:srgbClr val="002060"/>
                </a:solidFill>
                <a:latin typeface="a타이틀고딕1" pitchFamily="18" charset="-127"/>
                <a:ea typeface="a타이틀고딕1" pitchFamily="18" charset="-127"/>
              </a:rPr>
              <a:t>UserRepository</a:t>
            </a:r>
            <a:endParaRPr lang="ko-KR" altLang="en-US" sz="1600" dirty="0">
              <a:solidFill>
                <a:srgbClr val="002060"/>
              </a:solidFill>
              <a:latin typeface="a타이틀고딕1" pitchFamily="18" charset="-127"/>
              <a:ea typeface="a타이틀고딕1" pitchFamily="18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F6DA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3</a:t>
            </a:r>
            <a:endParaRPr lang="ko-KR" altLang="en-US" sz="32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F6DA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2</a:t>
            </a:r>
            <a:endParaRPr lang="ko-KR" altLang="en-US" sz="32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000E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78514" y="335944"/>
            <a:ext cx="72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04</a:t>
            </a:r>
            <a:endParaRPr lang="ko-KR" altLang="en-US" sz="28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33D2E93-EE85-4249-A9AD-4697DE420F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025" y="1965707"/>
            <a:ext cx="11550173" cy="149645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C87B604-5D60-4A22-BBE8-54F3A4C936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814" y="3935675"/>
            <a:ext cx="11470384" cy="1184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917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/>
          <p:cNvGrpSpPr/>
          <p:nvPr/>
        </p:nvGrpSpPr>
        <p:grpSpPr>
          <a:xfrm>
            <a:off x="1188881" y="351819"/>
            <a:ext cx="1197764" cy="660429"/>
            <a:chOff x="1188881" y="351819"/>
            <a:chExt cx="1197764" cy="660429"/>
          </a:xfrm>
        </p:grpSpPr>
        <p:sp>
          <p:nvSpPr>
            <p:cNvPr id="8" name="TextBox 7"/>
            <p:cNvSpPr txBox="1"/>
            <p:nvPr/>
          </p:nvSpPr>
          <p:spPr>
            <a:xfrm>
              <a:off x="1188881" y="351819"/>
              <a:ext cx="104227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a타이틀고딕2" pitchFamily="18" charset="-127"/>
                  <a:ea typeface="a타이틀고딕2" pitchFamily="18" charset="-127"/>
                </a:rPr>
                <a:t>004 </a:t>
              </a:r>
              <a:r>
                <a:rPr lang="ko-KR" altLang="en-US" sz="1200" dirty="0">
                  <a:latin typeface="a타이틀고딕2" pitchFamily="18" charset="-127"/>
                  <a:ea typeface="a타이틀고딕2" pitchFamily="18" charset="-127"/>
                </a:rPr>
                <a:t>주요기능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188881" y="581361"/>
              <a:ext cx="119776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>
                  <a:latin typeface="a타이틀고딕2" pitchFamily="18" charset="-127"/>
                  <a:ea typeface="a타이틀고딕2" pitchFamily="18" charset="-127"/>
                </a:rPr>
                <a:t>소스코드</a:t>
              </a: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371991" y="1150898"/>
            <a:ext cx="3297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002060"/>
                </a:solidFill>
                <a:latin typeface="a타이틀고딕1" pitchFamily="18" charset="-127"/>
                <a:ea typeface="a타이틀고딕2" pitchFamily="18" charset="-127"/>
              </a:rPr>
              <a:t>채용정보</a:t>
            </a:r>
            <a:r>
              <a:rPr lang="en-US" altLang="ko-KR" sz="2400" dirty="0">
                <a:solidFill>
                  <a:srgbClr val="002060"/>
                </a:solidFill>
                <a:latin typeface="a타이틀고딕1" pitchFamily="18" charset="-127"/>
                <a:ea typeface="a타이틀고딕2" pitchFamily="18" charset="-127"/>
              </a:rPr>
              <a:t>(</a:t>
            </a:r>
            <a:r>
              <a:rPr lang="ko-KR" altLang="en-US" sz="2400" dirty="0">
                <a:solidFill>
                  <a:srgbClr val="002060"/>
                </a:solidFill>
                <a:latin typeface="a타이틀고딕1" pitchFamily="18" charset="-127"/>
                <a:ea typeface="a타이틀고딕2" pitchFamily="18" charset="-127"/>
              </a:rPr>
              <a:t>오픈</a:t>
            </a:r>
            <a:r>
              <a:rPr lang="en-US" altLang="ko-KR" sz="2400" dirty="0">
                <a:solidFill>
                  <a:srgbClr val="002060"/>
                </a:solidFill>
                <a:latin typeface="a타이틀고딕1" pitchFamily="18" charset="-127"/>
                <a:ea typeface="a타이틀고딕2" pitchFamily="18" charset="-127"/>
              </a:rPr>
              <a:t>API</a:t>
            </a:r>
            <a:r>
              <a:rPr lang="ko-KR" altLang="en-US" sz="2400" dirty="0">
                <a:solidFill>
                  <a:srgbClr val="002060"/>
                </a:solidFill>
                <a:latin typeface="a타이틀고딕1" pitchFamily="18" charset="-127"/>
                <a:ea typeface="a타이틀고딕2" pitchFamily="18" charset="-127"/>
              </a:rPr>
              <a:t>사용</a:t>
            </a:r>
            <a:r>
              <a:rPr lang="en-US" altLang="ko-KR" sz="2400" dirty="0">
                <a:solidFill>
                  <a:srgbClr val="002060"/>
                </a:solidFill>
                <a:latin typeface="a타이틀고딕1" pitchFamily="18" charset="-127"/>
                <a:ea typeface="a타이틀고딕2" pitchFamily="18" charset="-127"/>
              </a:rPr>
              <a:t>)</a:t>
            </a:r>
            <a:endParaRPr lang="ko-KR" altLang="en-US" dirty="0">
              <a:solidFill>
                <a:srgbClr val="002060"/>
              </a:solidFill>
              <a:latin typeface="a타이틀고딕1" pitchFamily="18" charset="-127"/>
              <a:ea typeface="a타이틀고딕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CF42A66-6EF9-2A4F-8D06-D191667F6199}"/>
              </a:ext>
            </a:extLst>
          </p:cNvPr>
          <p:cNvSpPr txBox="1"/>
          <p:nvPr/>
        </p:nvSpPr>
        <p:spPr>
          <a:xfrm>
            <a:off x="1327577" y="5707102"/>
            <a:ext cx="95368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err="1">
                <a:latin typeface="a타이틀고딕1" panose="02020600000000000000" pitchFamily="18" charset="-127"/>
                <a:ea typeface="a타이틀고딕1" panose="02020600000000000000" pitchFamily="18" charset="-127"/>
              </a:rPr>
              <a:t>서울열린데이터</a:t>
            </a:r>
            <a:r>
              <a:rPr lang="ko-KR" altLang="en-US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 포털에서 오픈</a:t>
            </a:r>
            <a:r>
              <a:rPr lang="en-US" altLang="ko-KR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API</a:t>
            </a:r>
            <a:r>
              <a:rPr lang="ko-KR" altLang="en-US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로 채용정보의 내용을 </a:t>
            </a:r>
            <a:r>
              <a:rPr lang="en-US" altLang="ko-KR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XML </a:t>
            </a:r>
            <a:r>
              <a:rPr lang="ko-KR" altLang="en-US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형식으로 </a:t>
            </a:r>
            <a:r>
              <a:rPr lang="ko-KR" altLang="en-US" sz="1600" dirty="0" err="1">
                <a:latin typeface="a타이틀고딕1" panose="02020600000000000000" pitchFamily="18" charset="-127"/>
                <a:ea typeface="a타이틀고딕1" panose="02020600000000000000" pitchFamily="18" charset="-127"/>
              </a:rPr>
              <a:t>파싱하여</a:t>
            </a:r>
            <a:r>
              <a:rPr lang="ko-KR" altLang="en-US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 페이지에 꾸민 결과물이다</a:t>
            </a:r>
            <a:r>
              <a:rPr lang="en-US" altLang="ko-KR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A217A60-D431-4DEB-A79A-4FA143EF2E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991" y="1796049"/>
            <a:ext cx="5505974" cy="333267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31171A2F-709A-4520-B1C6-FF85D1AB1B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0501" y="2043048"/>
            <a:ext cx="5610326" cy="3085678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F6DA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3</a:t>
            </a:r>
            <a:endParaRPr lang="ko-KR" altLang="en-US" sz="32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F6DA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2</a:t>
            </a:r>
            <a:endParaRPr lang="ko-KR" altLang="en-US" sz="32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000E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78514" y="335944"/>
            <a:ext cx="72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04</a:t>
            </a:r>
            <a:endParaRPr lang="ko-KR" altLang="en-US" sz="28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94107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/>
          <p:cNvGrpSpPr/>
          <p:nvPr/>
        </p:nvGrpSpPr>
        <p:grpSpPr>
          <a:xfrm>
            <a:off x="1188881" y="351819"/>
            <a:ext cx="1197764" cy="660429"/>
            <a:chOff x="1188881" y="351819"/>
            <a:chExt cx="1197764" cy="660429"/>
          </a:xfrm>
        </p:grpSpPr>
        <p:sp>
          <p:nvSpPr>
            <p:cNvPr id="8" name="TextBox 7"/>
            <p:cNvSpPr txBox="1"/>
            <p:nvPr/>
          </p:nvSpPr>
          <p:spPr>
            <a:xfrm>
              <a:off x="1188881" y="351819"/>
              <a:ext cx="104227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a타이틀고딕2" pitchFamily="18" charset="-127"/>
                  <a:ea typeface="a타이틀고딕2" pitchFamily="18" charset="-127"/>
                </a:rPr>
                <a:t>004 </a:t>
              </a:r>
              <a:r>
                <a:rPr lang="ko-KR" altLang="en-US" sz="1200" dirty="0">
                  <a:latin typeface="a타이틀고딕2" pitchFamily="18" charset="-127"/>
                  <a:ea typeface="a타이틀고딕2" pitchFamily="18" charset="-127"/>
                </a:rPr>
                <a:t>주요기능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188881" y="581361"/>
              <a:ext cx="119776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>
                  <a:latin typeface="a타이틀고딕2" pitchFamily="18" charset="-127"/>
                  <a:ea typeface="a타이틀고딕2" pitchFamily="18" charset="-127"/>
                </a:rPr>
                <a:t>소스코드</a:t>
              </a: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1188881" y="1315657"/>
            <a:ext cx="30909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002060"/>
                </a:solidFill>
                <a:latin typeface="a타이틀고딕1" pitchFamily="18" charset="-127"/>
                <a:ea typeface="a타이틀고딕1" pitchFamily="18" charset="-127"/>
              </a:rPr>
              <a:t>채용정보</a:t>
            </a:r>
            <a:r>
              <a:rPr lang="en-US" altLang="ko-KR" sz="2400" dirty="0">
                <a:solidFill>
                  <a:srgbClr val="002060"/>
                </a:solidFill>
                <a:latin typeface="a타이틀고딕1" pitchFamily="18" charset="-127"/>
                <a:ea typeface="a타이틀고딕1" pitchFamily="18" charset="-127"/>
              </a:rPr>
              <a:t>(</a:t>
            </a:r>
            <a:r>
              <a:rPr lang="ko-KR" altLang="en-US" sz="2400" dirty="0">
                <a:solidFill>
                  <a:srgbClr val="002060"/>
                </a:solidFill>
                <a:latin typeface="a타이틀고딕1" pitchFamily="18" charset="-127"/>
                <a:ea typeface="a타이틀고딕1" pitchFamily="18" charset="-127"/>
              </a:rPr>
              <a:t>오픈</a:t>
            </a:r>
            <a:r>
              <a:rPr lang="en-US" altLang="ko-KR" sz="2400" dirty="0">
                <a:solidFill>
                  <a:srgbClr val="002060"/>
                </a:solidFill>
                <a:latin typeface="a타이틀고딕1" pitchFamily="18" charset="-127"/>
                <a:ea typeface="a타이틀고딕1" pitchFamily="18" charset="-127"/>
              </a:rPr>
              <a:t>API</a:t>
            </a:r>
            <a:r>
              <a:rPr lang="ko-KR" altLang="en-US" sz="2400" dirty="0">
                <a:solidFill>
                  <a:srgbClr val="002060"/>
                </a:solidFill>
                <a:latin typeface="a타이틀고딕1" pitchFamily="18" charset="-127"/>
                <a:ea typeface="a타이틀고딕1" pitchFamily="18" charset="-127"/>
              </a:rPr>
              <a:t>사용</a:t>
            </a:r>
            <a:r>
              <a:rPr lang="en-US" altLang="ko-KR" sz="2400" dirty="0">
                <a:solidFill>
                  <a:srgbClr val="002060"/>
                </a:solidFill>
                <a:latin typeface="a타이틀고딕1" pitchFamily="18" charset="-127"/>
                <a:ea typeface="a타이틀고딕1" pitchFamily="18" charset="-127"/>
              </a:rPr>
              <a:t>)</a:t>
            </a:r>
            <a:endParaRPr lang="ko-KR" altLang="en-US" dirty="0">
              <a:solidFill>
                <a:srgbClr val="002060"/>
              </a:solidFill>
              <a:latin typeface="a타이틀고딕1" pitchFamily="18" charset="-127"/>
              <a:ea typeface="a타이틀고딕1" pitchFamily="18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9B55652-4967-4BAC-9780-2E56ABCB07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4647"/>
          <a:stretch/>
        </p:blipFill>
        <p:spPr>
          <a:xfrm>
            <a:off x="3599834" y="1948153"/>
            <a:ext cx="4992333" cy="367829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919E2D5-8C09-4013-98DB-D5C247065FEE}"/>
              </a:ext>
            </a:extLst>
          </p:cNvPr>
          <p:cNvSpPr txBox="1"/>
          <p:nvPr/>
        </p:nvSpPr>
        <p:spPr>
          <a:xfrm>
            <a:off x="2621623" y="5938085"/>
            <a:ext cx="69487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a타이틀고딕1" pitchFamily="18" charset="-127"/>
                <a:ea typeface="a타이틀고딕1" pitchFamily="18" charset="-127"/>
              </a:rPr>
              <a:t>Ajax</a:t>
            </a:r>
            <a:r>
              <a:rPr lang="ko-KR" altLang="en-US" sz="1600" dirty="0">
                <a:latin typeface="a타이틀고딕1" pitchFamily="18" charset="-127"/>
                <a:ea typeface="a타이틀고딕1" pitchFamily="18" charset="-127"/>
              </a:rPr>
              <a:t>를 이용하여 </a:t>
            </a:r>
            <a:r>
              <a:rPr lang="en-US" altLang="ko-KR" sz="1600" dirty="0">
                <a:latin typeface="a타이틀고딕1" pitchFamily="18" charset="-127"/>
                <a:ea typeface="a타이틀고딕1" pitchFamily="18" charset="-127"/>
              </a:rPr>
              <a:t>Controller</a:t>
            </a:r>
            <a:r>
              <a:rPr lang="ko-KR" altLang="en-US" sz="1600" dirty="0">
                <a:latin typeface="a타이틀고딕1" pitchFamily="18" charset="-127"/>
                <a:ea typeface="a타이틀고딕1" pitchFamily="18" charset="-127"/>
              </a:rPr>
              <a:t>에서 완료한 값을 </a:t>
            </a:r>
            <a:r>
              <a:rPr lang="en-US" altLang="ko-KR" sz="1600" dirty="0">
                <a:latin typeface="a타이틀고딕1" pitchFamily="18" charset="-127"/>
                <a:ea typeface="a타이틀고딕1" pitchFamily="18" charset="-127"/>
              </a:rPr>
              <a:t>xml </a:t>
            </a:r>
            <a:r>
              <a:rPr lang="ko-KR" altLang="en-US" sz="1600" dirty="0">
                <a:latin typeface="a타이틀고딕1" pitchFamily="18" charset="-127"/>
                <a:ea typeface="a타이틀고딕1" pitchFamily="18" charset="-127"/>
              </a:rPr>
              <a:t>형식으로 </a:t>
            </a:r>
            <a:r>
              <a:rPr lang="ko-KR" altLang="en-US" sz="1600" dirty="0" err="1">
                <a:latin typeface="a타이틀고딕1" pitchFamily="18" charset="-127"/>
                <a:ea typeface="a타이틀고딕1" pitchFamily="18" charset="-127"/>
              </a:rPr>
              <a:t>파싱하여</a:t>
            </a:r>
            <a:r>
              <a:rPr lang="en-US" altLang="ko-KR" sz="1600" dirty="0">
                <a:latin typeface="a타이틀고딕1" pitchFamily="18" charset="-127"/>
                <a:ea typeface="a타이틀고딕1" pitchFamily="18" charset="-127"/>
              </a:rPr>
              <a:t> </a:t>
            </a:r>
            <a:r>
              <a:rPr lang="ko-KR" altLang="en-US" sz="1600" dirty="0">
                <a:latin typeface="a타이틀고딕1" pitchFamily="18" charset="-127"/>
                <a:ea typeface="a타이틀고딕1" pitchFamily="18" charset="-127"/>
              </a:rPr>
              <a:t>설계</a:t>
            </a:r>
            <a:endParaRPr lang="en-US" altLang="ko-KR" sz="1600" dirty="0">
              <a:latin typeface="a타이틀고딕1" pitchFamily="18" charset="-127"/>
              <a:ea typeface="a타이틀고딕1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F6DA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3</a:t>
            </a:r>
            <a:endParaRPr lang="ko-KR" altLang="en-US" sz="32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F6DA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2</a:t>
            </a:r>
            <a:endParaRPr lang="ko-KR" altLang="en-US" sz="32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000E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78514" y="335944"/>
            <a:ext cx="72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04</a:t>
            </a:r>
            <a:endParaRPr lang="ko-KR" altLang="en-US" sz="28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3019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/>
          <p:cNvGrpSpPr/>
          <p:nvPr/>
        </p:nvGrpSpPr>
        <p:grpSpPr>
          <a:xfrm>
            <a:off x="1188881" y="351819"/>
            <a:ext cx="1197764" cy="660429"/>
            <a:chOff x="1188881" y="351819"/>
            <a:chExt cx="1197764" cy="660429"/>
          </a:xfrm>
        </p:grpSpPr>
        <p:sp>
          <p:nvSpPr>
            <p:cNvPr id="8" name="TextBox 7"/>
            <p:cNvSpPr txBox="1"/>
            <p:nvPr/>
          </p:nvSpPr>
          <p:spPr>
            <a:xfrm>
              <a:off x="1188881" y="351819"/>
              <a:ext cx="104227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a타이틀고딕2" pitchFamily="18" charset="-127"/>
                  <a:ea typeface="a타이틀고딕2" pitchFamily="18" charset="-127"/>
                </a:rPr>
                <a:t>004 </a:t>
              </a:r>
              <a:r>
                <a:rPr lang="ko-KR" altLang="en-US" sz="1200" dirty="0">
                  <a:latin typeface="a타이틀고딕2" pitchFamily="18" charset="-127"/>
                  <a:ea typeface="a타이틀고딕2" pitchFamily="18" charset="-127"/>
                </a:rPr>
                <a:t>주요기능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188881" y="581361"/>
              <a:ext cx="119776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>
                  <a:latin typeface="a타이틀고딕2" pitchFamily="18" charset="-127"/>
                  <a:ea typeface="a타이틀고딕2" pitchFamily="18" charset="-127"/>
                </a:rPr>
                <a:t>소스코드</a:t>
              </a: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1188881" y="1208563"/>
            <a:ext cx="30909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002060"/>
                </a:solidFill>
                <a:latin typeface="a타이틀고딕1" pitchFamily="18" charset="-127"/>
                <a:ea typeface="a타이틀고딕1" pitchFamily="18" charset="-127"/>
              </a:rPr>
              <a:t>채용정보</a:t>
            </a:r>
            <a:r>
              <a:rPr lang="en-US" altLang="ko-KR" sz="2400" dirty="0">
                <a:solidFill>
                  <a:srgbClr val="002060"/>
                </a:solidFill>
                <a:latin typeface="a타이틀고딕1" pitchFamily="18" charset="-127"/>
                <a:ea typeface="a타이틀고딕1" pitchFamily="18" charset="-127"/>
              </a:rPr>
              <a:t>(</a:t>
            </a:r>
            <a:r>
              <a:rPr lang="ko-KR" altLang="en-US" sz="2400" dirty="0">
                <a:solidFill>
                  <a:srgbClr val="002060"/>
                </a:solidFill>
                <a:latin typeface="a타이틀고딕1" pitchFamily="18" charset="-127"/>
                <a:ea typeface="a타이틀고딕1" pitchFamily="18" charset="-127"/>
              </a:rPr>
              <a:t>오픈</a:t>
            </a:r>
            <a:r>
              <a:rPr lang="en-US" altLang="ko-KR" sz="2400" dirty="0">
                <a:solidFill>
                  <a:srgbClr val="002060"/>
                </a:solidFill>
                <a:latin typeface="a타이틀고딕1" pitchFamily="18" charset="-127"/>
                <a:ea typeface="a타이틀고딕1" pitchFamily="18" charset="-127"/>
              </a:rPr>
              <a:t>API</a:t>
            </a:r>
            <a:r>
              <a:rPr lang="ko-KR" altLang="en-US" sz="2400" dirty="0">
                <a:solidFill>
                  <a:srgbClr val="002060"/>
                </a:solidFill>
                <a:latin typeface="a타이틀고딕1" pitchFamily="18" charset="-127"/>
                <a:ea typeface="a타이틀고딕1" pitchFamily="18" charset="-127"/>
              </a:rPr>
              <a:t>사용</a:t>
            </a:r>
            <a:r>
              <a:rPr lang="en-US" altLang="ko-KR" sz="2400" dirty="0">
                <a:solidFill>
                  <a:srgbClr val="002060"/>
                </a:solidFill>
                <a:latin typeface="a타이틀고딕1" pitchFamily="18" charset="-127"/>
                <a:ea typeface="a타이틀고딕1" pitchFamily="18" charset="-127"/>
              </a:rPr>
              <a:t>)</a:t>
            </a:r>
            <a:endParaRPr lang="ko-KR" altLang="en-US" dirty="0">
              <a:solidFill>
                <a:srgbClr val="002060"/>
              </a:solidFill>
              <a:latin typeface="a타이틀고딕1" pitchFamily="18" charset="-127"/>
              <a:ea typeface="a타이틀고딕1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919E2D5-8C09-4013-98DB-D5C247065FEE}"/>
              </a:ext>
            </a:extLst>
          </p:cNvPr>
          <p:cNvSpPr txBox="1"/>
          <p:nvPr/>
        </p:nvSpPr>
        <p:spPr>
          <a:xfrm>
            <a:off x="2621623" y="6245149"/>
            <a:ext cx="69487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a타이틀고딕1" pitchFamily="18" charset="-127"/>
                <a:ea typeface="a타이틀고딕1" pitchFamily="18" charset="-127"/>
              </a:rPr>
              <a:t>Ajax</a:t>
            </a:r>
            <a:r>
              <a:rPr lang="ko-KR" altLang="en-US" sz="1600" dirty="0">
                <a:latin typeface="a타이틀고딕1" pitchFamily="18" charset="-127"/>
                <a:ea typeface="a타이틀고딕1" pitchFamily="18" charset="-127"/>
              </a:rPr>
              <a:t>를 이용하여 </a:t>
            </a:r>
            <a:r>
              <a:rPr lang="en-US" altLang="ko-KR" sz="1600" dirty="0">
                <a:latin typeface="a타이틀고딕1" pitchFamily="18" charset="-127"/>
                <a:ea typeface="a타이틀고딕1" pitchFamily="18" charset="-127"/>
              </a:rPr>
              <a:t>Controller</a:t>
            </a:r>
            <a:r>
              <a:rPr lang="ko-KR" altLang="en-US" sz="1600" dirty="0">
                <a:latin typeface="a타이틀고딕1" pitchFamily="18" charset="-127"/>
                <a:ea typeface="a타이틀고딕1" pitchFamily="18" charset="-127"/>
              </a:rPr>
              <a:t>에서 완료한 값을 </a:t>
            </a:r>
            <a:r>
              <a:rPr lang="en-US" altLang="ko-KR" sz="1600" dirty="0">
                <a:latin typeface="a타이틀고딕1" pitchFamily="18" charset="-127"/>
                <a:ea typeface="a타이틀고딕1" pitchFamily="18" charset="-127"/>
              </a:rPr>
              <a:t>xml </a:t>
            </a:r>
            <a:r>
              <a:rPr lang="ko-KR" altLang="en-US" sz="1600" dirty="0">
                <a:latin typeface="a타이틀고딕1" pitchFamily="18" charset="-127"/>
                <a:ea typeface="a타이틀고딕1" pitchFamily="18" charset="-127"/>
              </a:rPr>
              <a:t>형식으로 </a:t>
            </a:r>
            <a:r>
              <a:rPr lang="ko-KR" altLang="en-US" sz="1600" dirty="0" err="1">
                <a:latin typeface="a타이틀고딕1" pitchFamily="18" charset="-127"/>
                <a:ea typeface="a타이틀고딕1" pitchFamily="18" charset="-127"/>
              </a:rPr>
              <a:t>파싱하여</a:t>
            </a:r>
            <a:r>
              <a:rPr lang="en-US" altLang="ko-KR" sz="1600" dirty="0">
                <a:latin typeface="a타이틀고딕1" pitchFamily="18" charset="-127"/>
                <a:ea typeface="a타이틀고딕1" pitchFamily="18" charset="-127"/>
              </a:rPr>
              <a:t> </a:t>
            </a:r>
            <a:r>
              <a:rPr lang="ko-KR" altLang="en-US" sz="1600" dirty="0">
                <a:latin typeface="a타이틀고딕1" pitchFamily="18" charset="-127"/>
                <a:ea typeface="a타이틀고딕1" pitchFamily="18" charset="-127"/>
              </a:rPr>
              <a:t>설계</a:t>
            </a:r>
            <a:endParaRPr lang="en-US" altLang="ko-KR" sz="1600" dirty="0">
              <a:latin typeface="a타이틀고딕1" pitchFamily="18" charset="-127"/>
              <a:ea typeface="a타이틀고딕1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F6DA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3</a:t>
            </a:r>
            <a:endParaRPr lang="ko-KR" altLang="en-US" sz="32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F6DA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2</a:t>
            </a:r>
            <a:endParaRPr lang="ko-KR" altLang="en-US" sz="32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000E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78514" y="335944"/>
            <a:ext cx="72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04</a:t>
            </a:r>
            <a:endParaRPr lang="ko-KR" altLang="en-US" sz="28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6266D21-DA28-40AE-897E-15012D434C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256" y="1670228"/>
            <a:ext cx="11589488" cy="4535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004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/>
          <p:cNvGrpSpPr/>
          <p:nvPr/>
        </p:nvGrpSpPr>
        <p:grpSpPr>
          <a:xfrm>
            <a:off x="1188881" y="351819"/>
            <a:ext cx="1197764" cy="660429"/>
            <a:chOff x="1188881" y="351819"/>
            <a:chExt cx="1197764" cy="660429"/>
          </a:xfrm>
        </p:grpSpPr>
        <p:sp>
          <p:nvSpPr>
            <p:cNvPr id="8" name="TextBox 7"/>
            <p:cNvSpPr txBox="1"/>
            <p:nvPr/>
          </p:nvSpPr>
          <p:spPr>
            <a:xfrm>
              <a:off x="1188881" y="351819"/>
              <a:ext cx="104227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a타이틀고딕2" pitchFamily="18" charset="-127"/>
                  <a:ea typeface="a타이틀고딕2" pitchFamily="18" charset="-127"/>
                </a:rPr>
                <a:t>004 </a:t>
              </a:r>
              <a:r>
                <a:rPr lang="ko-KR" altLang="en-US" sz="1200" dirty="0">
                  <a:latin typeface="a타이틀고딕2" pitchFamily="18" charset="-127"/>
                  <a:ea typeface="a타이틀고딕2" pitchFamily="18" charset="-127"/>
                </a:rPr>
                <a:t>주요기능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188881" y="581361"/>
              <a:ext cx="119776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>
                  <a:latin typeface="a타이틀고딕2" pitchFamily="18" charset="-127"/>
                  <a:ea typeface="a타이틀고딕2" pitchFamily="18" charset="-127"/>
                </a:rPr>
                <a:t>소스코드</a:t>
              </a: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1188881" y="1208563"/>
            <a:ext cx="30909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002060"/>
                </a:solidFill>
                <a:latin typeface="a타이틀고딕1" pitchFamily="18" charset="-127"/>
                <a:ea typeface="a타이틀고딕1" pitchFamily="18" charset="-127"/>
              </a:rPr>
              <a:t>채용정보</a:t>
            </a:r>
            <a:r>
              <a:rPr lang="en-US" altLang="ko-KR" sz="2400" dirty="0">
                <a:solidFill>
                  <a:srgbClr val="002060"/>
                </a:solidFill>
                <a:latin typeface="a타이틀고딕1" pitchFamily="18" charset="-127"/>
                <a:ea typeface="a타이틀고딕1" pitchFamily="18" charset="-127"/>
              </a:rPr>
              <a:t>(</a:t>
            </a:r>
            <a:r>
              <a:rPr lang="ko-KR" altLang="en-US" sz="2400" dirty="0">
                <a:solidFill>
                  <a:srgbClr val="002060"/>
                </a:solidFill>
                <a:latin typeface="a타이틀고딕1" pitchFamily="18" charset="-127"/>
                <a:ea typeface="a타이틀고딕1" pitchFamily="18" charset="-127"/>
              </a:rPr>
              <a:t>오픈</a:t>
            </a:r>
            <a:r>
              <a:rPr lang="en-US" altLang="ko-KR" sz="2400" dirty="0">
                <a:solidFill>
                  <a:srgbClr val="002060"/>
                </a:solidFill>
                <a:latin typeface="a타이틀고딕1" pitchFamily="18" charset="-127"/>
                <a:ea typeface="a타이틀고딕1" pitchFamily="18" charset="-127"/>
              </a:rPr>
              <a:t>API</a:t>
            </a:r>
            <a:r>
              <a:rPr lang="ko-KR" altLang="en-US" sz="2400" dirty="0">
                <a:solidFill>
                  <a:srgbClr val="002060"/>
                </a:solidFill>
                <a:latin typeface="a타이틀고딕1" pitchFamily="18" charset="-127"/>
                <a:ea typeface="a타이틀고딕1" pitchFamily="18" charset="-127"/>
              </a:rPr>
              <a:t>사용</a:t>
            </a:r>
            <a:r>
              <a:rPr lang="en-US" altLang="ko-KR" sz="2400" dirty="0">
                <a:solidFill>
                  <a:srgbClr val="002060"/>
                </a:solidFill>
                <a:latin typeface="a타이틀고딕1" pitchFamily="18" charset="-127"/>
                <a:ea typeface="a타이틀고딕1" pitchFamily="18" charset="-127"/>
              </a:rPr>
              <a:t>)</a:t>
            </a:r>
            <a:endParaRPr lang="ko-KR" altLang="en-US" dirty="0">
              <a:solidFill>
                <a:srgbClr val="002060"/>
              </a:solidFill>
              <a:latin typeface="a타이틀고딕1" pitchFamily="18" charset="-127"/>
              <a:ea typeface="a타이틀고딕1" pitchFamily="18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BFB1E454-3A34-489A-A5F6-D5F9361ECC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713" y="1914243"/>
            <a:ext cx="10990574" cy="41480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919E2D5-8C09-4013-98DB-D5C247065FEE}"/>
              </a:ext>
            </a:extLst>
          </p:cNvPr>
          <p:cNvSpPr txBox="1"/>
          <p:nvPr/>
        </p:nvSpPr>
        <p:spPr>
          <a:xfrm>
            <a:off x="2621623" y="6167627"/>
            <a:ext cx="69487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a타이틀고딕1" pitchFamily="18" charset="-127"/>
                <a:ea typeface="a타이틀고딕1" pitchFamily="18" charset="-127"/>
              </a:rPr>
              <a:t>XML</a:t>
            </a:r>
            <a:r>
              <a:rPr lang="ko-KR" altLang="en-US" sz="1600" dirty="0">
                <a:latin typeface="a타이틀고딕1" pitchFamily="18" charset="-127"/>
                <a:ea typeface="a타이틀고딕1" pitchFamily="18" charset="-127"/>
              </a:rPr>
              <a:t>에 </a:t>
            </a:r>
            <a:r>
              <a:rPr lang="en-US" altLang="ko-KR" sz="1600" dirty="0">
                <a:latin typeface="a타이틀고딕1" pitchFamily="18" charset="-127"/>
                <a:ea typeface="a타이틀고딕1" pitchFamily="18" charset="-127"/>
              </a:rPr>
              <a:t>8,5,6</a:t>
            </a:r>
            <a:r>
              <a:rPr lang="ko-KR" altLang="en-US" sz="1600" dirty="0">
                <a:latin typeface="a타이틀고딕1" pitchFamily="18" charset="-127"/>
                <a:ea typeface="a타이틀고딕1" pitchFamily="18" charset="-127"/>
              </a:rPr>
              <a:t>번째 요소에 해당하는 값을 상세보기 </a:t>
            </a:r>
            <a:r>
              <a:rPr lang="ko-KR" altLang="en-US" sz="1600" dirty="0" err="1">
                <a:latin typeface="a타이틀고딕1" pitchFamily="18" charset="-127"/>
                <a:ea typeface="a타이틀고딕1" pitchFamily="18" charset="-127"/>
              </a:rPr>
              <a:t>모달에</a:t>
            </a:r>
            <a:r>
              <a:rPr lang="ko-KR" altLang="en-US" sz="1600" dirty="0">
                <a:latin typeface="a타이틀고딕1" pitchFamily="18" charset="-127"/>
                <a:ea typeface="a타이틀고딕1" pitchFamily="18" charset="-127"/>
              </a:rPr>
              <a:t> 보여줌</a:t>
            </a:r>
            <a:endParaRPr lang="en-US" altLang="ko-KR" sz="1600" dirty="0">
              <a:latin typeface="a타이틀고딕1" pitchFamily="18" charset="-127"/>
              <a:ea typeface="a타이틀고딕1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F6DA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3</a:t>
            </a:r>
            <a:endParaRPr lang="ko-KR" altLang="en-US" sz="32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F6DA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2</a:t>
            </a:r>
            <a:endParaRPr lang="ko-KR" altLang="en-US" sz="32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000E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78514" y="335944"/>
            <a:ext cx="72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04</a:t>
            </a:r>
            <a:endParaRPr lang="ko-KR" altLang="en-US" sz="28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14658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/>
          <p:cNvGrpSpPr/>
          <p:nvPr/>
        </p:nvGrpSpPr>
        <p:grpSpPr>
          <a:xfrm>
            <a:off x="1188881" y="351819"/>
            <a:ext cx="1197764" cy="660429"/>
            <a:chOff x="1188881" y="351819"/>
            <a:chExt cx="1197764" cy="660429"/>
          </a:xfrm>
        </p:grpSpPr>
        <p:sp>
          <p:nvSpPr>
            <p:cNvPr id="8" name="TextBox 7"/>
            <p:cNvSpPr txBox="1"/>
            <p:nvPr/>
          </p:nvSpPr>
          <p:spPr>
            <a:xfrm>
              <a:off x="1188881" y="351819"/>
              <a:ext cx="104227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a타이틀고딕2" pitchFamily="18" charset="-127"/>
                  <a:ea typeface="a타이틀고딕2" pitchFamily="18" charset="-127"/>
                </a:rPr>
                <a:t>004 </a:t>
              </a:r>
              <a:r>
                <a:rPr lang="ko-KR" altLang="en-US" sz="1200" dirty="0">
                  <a:latin typeface="a타이틀고딕2" pitchFamily="18" charset="-127"/>
                  <a:ea typeface="a타이틀고딕2" pitchFamily="18" charset="-127"/>
                </a:rPr>
                <a:t>주요기능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188881" y="581361"/>
              <a:ext cx="119776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>
                  <a:latin typeface="a타이틀고딕2" pitchFamily="18" charset="-127"/>
                  <a:ea typeface="a타이틀고딕2" pitchFamily="18" charset="-127"/>
                </a:rPr>
                <a:t>소스코드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E919E2D5-8C09-4013-98DB-D5C247065FEE}"/>
              </a:ext>
            </a:extLst>
          </p:cNvPr>
          <p:cNvSpPr txBox="1"/>
          <p:nvPr/>
        </p:nvSpPr>
        <p:spPr>
          <a:xfrm>
            <a:off x="1754619" y="6246322"/>
            <a:ext cx="86827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a타이틀고딕1" pitchFamily="18" charset="-127"/>
                <a:ea typeface="a타이틀고딕1" pitchFamily="18" charset="-127"/>
              </a:rPr>
              <a:t>URL </a:t>
            </a:r>
            <a:r>
              <a:rPr lang="ko-KR" altLang="en-US" sz="1600" dirty="0">
                <a:latin typeface="a타이틀고딕1" pitchFamily="18" charset="-127"/>
                <a:ea typeface="a타이틀고딕1" pitchFamily="18" charset="-127"/>
              </a:rPr>
              <a:t>을 이용 </a:t>
            </a:r>
            <a:r>
              <a:rPr lang="en-US" altLang="ko-KR" sz="1600" dirty="0">
                <a:latin typeface="a타이틀고딕1" pitchFamily="18" charset="-127"/>
                <a:ea typeface="a타이틀고딕1" pitchFamily="18" charset="-127"/>
              </a:rPr>
              <a:t>1</a:t>
            </a:r>
            <a:r>
              <a:rPr lang="ko-KR" altLang="en-US" sz="1600" dirty="0">
                <a:latin typeface="a타이틀고딕1" pitchFamily="18" charset="-127"/>
                <a:ea typeface="a타이틀고딕1" pitchFamily="18" charset="-127"/>
              </a:rPr>
              <a:t>부터 </a:t>
            </a:r>
            <a:r>
              <a:rPr lang="en-US" altLang="ko-KR" sz="1600" dirty="0">
                <a:latin typeface="a타이틀고딕1" pitchFamily="18" charset="-127"/>
                <a:ea typeface="a타이틀고딕1" pitchFamily="18" charset="-127"/>
              </a:rPr>
              <a:t>100</a:t>
            </a:r>
            <a:r>
              <a:rPr lang="ko-KR" altLang="en-US" sz="1600" dirty="0">
                <a:latin typeface="a타이틀고딕1" pitchFamily="18" charset="-127"/>
                <a:ea typeface="a타이틀고딕1" pitchFamily="18" charset="-127"/>
              </a:rPr>
              <a:t>까지의 정보를 구해주는 </a:t>
            </a:r>
            <a:r>
              <a:rPr lang="en-US" altLang="ko-KR" sz="1600" dirty="0">
                <a:latin typeface="a타이틀고딕1" pitchFamily="18" charset="-127"/>
                <a:ea typeface="a타이틀고딕1" pitchFamily="18" charset="-127"/>
              </a:rPr>
              <a:t>XML URL </a:t>
            </a:r>
            <a:r>
              <a:rPr lang="ko-KR" altLang="en-US" sz="1600" dirty="0">
                <a:latin typeface="a타이틀고딕1" pitchFamily="18" charset="-127"/>
                <a:ea typeface="a타이틀고딕1" pitchFamily="18" charset="-127"/>
              </a:rPr>
              <a:t>이용 하여 </a:t>
            </a:r>
            <a:r>
              <a:rPr lang="en-US" altLang="ko-KR" sz="1600" dirty="0">
                <a:latin typeface="a타이틀고딕1" pitchFamily="18" charset="-127"/>
                <a:ea typeface="a타이틀고딕1" pitchFamily="18" charset="-127"/>
              </a:rPr>
              <a:t>AJAX</a:t>
            </a:r>
            <a:r>
              <a:rPr lang="ko-KR" altLang="en-US" sz="1600" dirty="0">
                <a:latin typeface="a타이틀고딕1" pitchFamily="18" charset="-127"/>
                <a:ea typeface="a타이틀고딕1" pitchFamily="18" charset="-127"/>
              </a:rPr>
              <a:t>로 데이터를 보내줌</a:t>
            </a:r>
            <a:endParaRPr lang="en-US" altLang="ko-KR" sz="1600" dirty="0">
              <a:latin typeface="a타이틀고딕1" pitchFamily="18" charset="-127"/>
              <a:ea typeface="a타이틀고딕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B485DE7-7F4F-4CF9-B693-9F8349CA18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5092"/>
          <a:stretch/>
        </p:blipFill>
        <p:spPr>
          <a:xfrm>
            <a:off x="1567644" y="1947685"/>
            <a:ext cx="9056713" cy="4033659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F6DA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3</a:t>
            </a:r>
            <a:endParaRPr lang="ko-KR" altLang="en-US" sz="32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F6DA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2</a:t>
            </a:r>
            <a:endParaRPr lang="ko-KR" altLang="en-US" sz="32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000E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78514" y="335944"/>
            <a:ext cx="72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04</a:t>
            </a:r>
            <a:endParaRPr lang="ko-KR" altLang="en-US" sz="28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188881" y="1208563"/>
            <a:ext cx="30909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002060"/>
                </a:solidFill>
                <a:latin typeface="a타이틀고딕1" pitchFamily="18" charset="-127"/>
                <a:ea typeface="a타이틀고딕1" pitchFamily="18" charset="-127"/>
              </a:rPr>
              <a:t>채용정보</a:t>
            </a:r>
            <a:r>
              <a:rPr lang="en-US" altLang="ko-KR" sz="2400" dirty="0">
                <a:solidFill>
                  <a:srgbClr val="002060"/>
                </a:solidFill>
                <a:latin typeface="a타이틀고딕1" pitchFamily="18" charset="-127"/>
                <a:ea typeface="a타이틀고딕1" pitchFamily="18" charset="-127"/>
              </a:rPr>
              <a:t>(</a:t>
            </a:r>
            <a:r>
              <a:rPr lang="ko-KR" altLang="en-US" sz="2400" dirty="0">
                <a:solidFill>
                  <a:srgbClr val="002060"/>
                </a:solidFill>
                <a:latin typeface="a타이틀고딕1" pitchFamily="18" charset="-127"/>
                <a:ea typeface="a타이틀고딕1" pitchFamily="18" charset="-127"/>
              </a:rPr>
              <a:t>오픈</a:t>
            </a:r>
            <a:r>
              <a:rPr lang="en-US" altLang="ko-KR" sz="2400" dirty="0">
                <a:solidFill>
                  <a:srgbClr val="002060"/>
                </a:solidFill>
                <a:latin typeface="a타이틀고딕1" pitchFamily="18" charset="-127"/>
                <a:ea typeface="a타이틀고딕1" pitchFamily="18" charset="-127"/>
              </a:rPr>
              <a:t>API</a:t>
            </a:r>
            <a:r>
              <a:rPr lang="ko-KR" altLang="en-US" sz="2400" dirty="0">
                <a:solidFill>
                  <a:srgbClr val="002060"/>
                </a:solidFill>
                <a:latin typeface="a타이틀고딕1" pitchFamily="18" charset="-127"/>
                <a:ea typeface="a타이틀고딕1" pitchFamily="18" charset="-127"/>
              </a:rPr>
              <a:t>사용</a:t>
            </a:r>
            <a:r>
              <a:rPr lang="en-US" altLang="ko-KR" sz="2400" dirty="0">
                <a:solidFill>
                  <a:srgbClr val="002060"/>
                </a:solidFill>
                <a:latin typeface="a타이틀고딕1" pitchFamily="18" charset="-127"/>
                <a:ea typeface="a타이틀고딕1" pitchFamily="18" charset="-127"/>
              </a:rPr>
              <a:t>)</a:t>
            </a:r>
            <a:endParaRPr lang="ko-KR" altLang="en-US" dirty="0">
              <a:solidFill>
                <a:srgbClr val="002060"/>
              </a:solidFill>
              <a:latin typeface="a타이틀고딕1" pitchFamily="18" charset="-127"/>
              <a:ea typeface="a타이틀고딕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58081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/>
          <p:cNvGrpSpPr/>
          <p:nvPr/>
        </p:nvGrpSpPr>
        <p:grpSpPr>
          <a:xfrm>
            <a:off x="1188881" y="351819"/>
            <a:ext cx="1197764" cy="660429"/>
            <a:chOff x="1188881" y="351819"/>
            <a:chExt cx="1197764" cy="660429"/>
          </a:xfrm>
        </p:grpSpPr>
        <p:sp>
          <p:nvSpPr>
            <p:cNvPr id="8" name="TextBox 7"/>
            <p:cNvSpPr txBox="1"/>
            <p:nvPr/>
          </p:nvSpPr>
          <p:spPr>
            <a:xfrm>
              <a:off x="1188881" y="351819"/>
              <a:ext cx="104227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a타이틀고딕2" pitchFamily="18" charset="-127"/>
                  <a:ea typeface="a타이틀고딕2" pitchFamily="18" charset="-127"/>
                </a:rPr>
                <a:t>004 </a:t>
              </a:r>
              <a:r>
                <a:rPr lang="ko-KR" altLang="en-US" sz="1200" dirty="0">
                  <a:latin typeface="a타이틀고딕2" pitchFamily="18" charset="-127"/>
                  <a:ea typeface="a타이틀고딕2" pitchFamily="18" charset="-127"/>
                </a:rPr>
                <a:t>주요기능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188881" y="581361"/>
              <a:ext cx="119776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>
                  <a:latin typeface="a타이틀고딕2" pitchFamily="18" charset="-127"/>
                  <a:ea typeface="a타이틀고딕2" pitchFamily="18" charset="-127"/>
                </a:rPr>
                <a:t>소스코드</a:t>
              </a: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1188881" y="1284793"/>
            <a:ext cx="3070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002060"/>
                </a:solidFill>
                <a:latin typeface="a타이틀고딕1" pitchFamily="18" charset="-127"/>
                <a:ea typeface="a타이틀고딕1" pitchFamily="18" charset="-127"/>
              </a:rPr>
              <a:t>좋아요 기능</a:t>
            </a:r>
            <a:r>
              <a:rPr lang="en-US" altLang="ko-KR" sz="2400" dirty="0">
                <a:solidFill>
                  <a:srgbClr val="002060"/>
                </a:solidFill>
                <a:latin typeface="a타이틀고딕1" pitchFamily="18" charset="-127"/>
                <a:ea typeface="a타이틀고딕1" pitchFamily="18" charset="-127"/>
              </a:rPr>
              <a:t>(</a:t>
            </a:r>
            <a:r>
              <a:rPr lang="en-US" altLang="ko-KR" sz="2400" dirty="0" err="1">
                <a:solidFill>
                  <a:srgbClr val="002060"/>
                </a:solidFill>
                <a:latin typeface="a타이틀고딕1" pitchFamily="18" charset="-127"/>
                <a:ea typeface="a타이틀고딕1" pitchFamily="18" charset="-127"/>
              </a:rPr>
              <a:t>PostList</a:t>
            </a:r>
            <a:r>
              <a:rPr lang="en-US" altLang="ko-KR" sz="2400" dirty="0">
                <a:solidFill>
                  <a:srgbClr val="002060"/>
                </a:solidFill>
                <a:latin typeface="a타이틀고딕1" pitchFamily="18" charset="-127"/>
                <a:ea typeface="a타이틀고딕1" pitchFamily="18" charset="-127"/>
              </a:rPr>
              <a:t>)</a:t>
            </a:r>
            <a:endParaRPr lang="ko-KR" altLang="en-US" sz="2400" dirty="0">
              <a:solidFill>
                <a:srgbClr val="002060"/>
              </a:solidFill>
              <a:latin typeface="a타이틀고딕1" pitchFamily="18" charset="-127"/>
              <a:ea typeface="a타이틀고딕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CF42A66-6EF9-2A4F-8D06-D191667F6199}"/>
              </a:ext>
            </a:extLst>
          </p:cNvPr>
          <p:cNvSpPr txBox="1"/>
          <p:nvPr/>
        </p:nvSpPr>
        <p:spPr>
          <a:xfrm>
            <a:off x="762790" y="5756849"/>
            <a:ext cx="106664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latin typeface="a타이틀고딕1" pitchFamily="18" charset="-127"/>
                <a:ea typeface="a타이틀고딕1" pitchFamily="18" charset="-127"/>
              </a:rPr>
              <a:t>CSS(</a:t>
            </a:r>
            <a:r>
              <a:rPr lang="en-US" altLang="ko-KR" sz="1600" dirty="0" err="1">
                <a:latin typeface="a타이틀고딕1" pitchFamily="18" charset="-127"/>
                <a:ea typeface="a타이틀고딕1" pitchFamily="18" charset="-127"/>
              </a:rPr>
              <a:t>ToggleClass</a:t>
            </a:r>
            <a:r>
              <a:rPr lang="en-US" altLang="ko-KR" sz="1600" dirty="0">
                <a:latin typeface="a타이틀고딕1" pitchFamily="18" charset="-127"/>
                <a:ea typeface="a타이틀고딕1" pitchFamily="18" charset="-127"/>
              </a:rPr>
              <a:t>) + Ajax </a:t>
            </a:r>
            <a:r>
              <a:rPr lang="ko-KR" altLang="en-US" sz="1600" dirty="0">
                <a:latin typeface="a타이틀고딕1" pitchFamily="18" charset="-127"/>
                <a:ea typeface="a타이틀고딕1" pitchFamily="18" charset="-127"/>
              </a:rPr>
              <a:t>여러 기능을 사용하여 설계</a:t>
            </a:r>
            <a:endParaRPr lang="en-US" altLang="ko-KR" sz="1600" dirty="0">
              <a:latin typeface="a타이틀고딕1" pitchFamily="18" charset="-127"/>
              <a:ea typeface="a타이틀고딕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600" dirty="0">
                <a:latin typeface="a타이틀고딕1" pitchFamily="18" charset="-127"/>
                <a:ea typeface="a타이틀고딕1" pitchFamily="18" charset="-127"/>
              </a:rPr>
              <a:t>TOGGLE </a:t>
            </a:r>
            <a:r>
              <a:rPr lang="ko-KR" altLang="en-US" sz="1600" dirty="0" err="1">
                <a:latin typeface="a타이틀고딕1" pitchFamily="18" charset="-127"/>
                <a:ea typeface="a타이틀고딕1" pitchFamily="18" charset="-127"/>
              </a:rPr>
              <a:t>실행시</a:t>
            </a:r>
            <a:r>
              <a:rPr lang="ko-KR" altLang="en-US" sz="1600" dirty="0">
                <a:latin typeface="a타이틀고딕1" pitchFamily="18" charset="-127"/>
                <a:ea typeface="a타이틀고딕1" pitchFamily="18" charset="-127"/>
              </a:rPr>
              <a:t> 좋아요 노란색 표시</a:t>
            </a:r>
            <a:r>
              <a:rPr lang="en-US" altLang="ko-KR" sz="1600" dirty="0">
                <a:latin typeface="a타이틀고딕1" pitchFamily="18" charset="-127"/>
                <a:ea typeface="a타이틀고딕1" pitchFamily="18" charset="-127"/>
              </a:rPr>
              <a:t>!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99D509D-E58C-4562-A2FD-25EB2BDF87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9224" y="1920147"/>
            <a:ext cx="4803047" cy="378759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91A4241-C5D2-4A35-B7D6-5A2DD0DC11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4657" y="1863494"/>
            <a:ext cx="4959539" cy="3787585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F6DA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3</a:t>
            </a:r>
            <a:endParaRPr lang="ko-KR" altLang="en-US" sz="32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F6DA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2</a:t>
            </a:r>
            <a:endParaRPr lang="ko-KR" altLang="en-US" sz="32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000E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78514" y="335944"/>
            <a:ext cx="72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04</a:t>
            </a:r>
            <a:endParaRPr lang="ko-KR" altLang="en-US" sz="28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09021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/>
          <p:cNvGrpSpPr/>
          <p:nvPr/>
        </p:nvGrpSpPr>
        <p:grpSpPr>
          <a:xfrm>
            <a:off x="1188881" y="351819"/>
            <a:ext cx="1197764" cy="660429"/>
            <a:chOff x="1188881" y="351819"/>
            <a:chExt cx="1197764" cy="660429"/>
          </a:xfrm>
        </p:grpSpPr>
        <p:sp>
          <p:nvSpPr>
            <p:cNvPr id="8" name="TextBox 7"/>
            <p:cNvSpPr txBox="1"/>
            <p:nvPr/>
          </p:nvSpPr>
          <p:spPr>
            <a:xfrm>
              <a:off x="1188881" y="351819"/>
              <a:ext cx="104227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a타이틀고딕2" pitchFamily="18" charset="-127"/>
                  <a:ea typeface="a타이틀고딕2" pitchFamily="18" charset="-127"/>
                </a:rPr>
                <a:t>004 </a:t>
              </a:r>
              <a:r>
                <a:rPr lang="ko-KR" altLang="en-US" sz="1200" dirty="0">
                  <a:latin typeface="a타이틀고딕2" pitchFamily="18" charset="-127"/>
                  <a:ea typeface="a타이틀고딕2" pitchFamily="18" charset="-127"/>
                </a:rPr>
                <a:t>주요기능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188881" y="581361"/>
              <a:ext cx="119776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>
                  <a:latin typeface="a타이틀고딕2" pitchFamily="18" charset="-127"/>
                  <a:ea typeface="a타이틀고딕2" pitchFamily="18" charset="-127"/>
                </a:rPr>
                <a:t>소스코드</a:t>
              </a: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1188881" y="1235365"/>
            <a:ext cx="3070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002060"/>
                </a:solidFill>
                <a:latin typeface="a타이틀고딕1" pitchFamily="18" charset="-127"/>
                <a:ea typeface="a타이틀고딕1" pitchFamily="18" charset="-127"/>
              </a:rPr>
              <a:t>좋아요 기능</a:t>
            </a:r>
            <a:r>
              <a:rPr lang="en-US" altLang="ko-KR" sz="2400" dirty="0">
                <a:solidFill>
                  <a:srgbClr val="002060"/>
                </a:solidFill>
                <a:latin typeface="a타이틀고딕1" pitchFamily="18" charset="-127"/>
                <a:ea typeface="a타이틀고딕1" pitchFamily="18" charset="-127"/>
              </a:rPr>
              <a:t>(</a:t>
            </a:r>
            <a:r>
              <a:rPr lang="en-US" altLang="ko-KR" sz="2400" dirty="0" err="1">
                <a:solidFill>
                  <a:srgbClr val="002060"/>
                </a:solidFill>
                <a:latin typeface="a타이틀고딕1" pitchFamily="18" charset="-127"/>
                <a:ea typeface="a타이틀고딕1" pitchFamily="18" charset="-127"/>
              </a:rPr>
              <a:t>PostList</a:t>
            </a:r>
            <a:r>
              <a:rPr lang="en-US" altLang="ko-KR" sz="2400" dirty="0">
                <a:solidFill>
                  <a:srgbClr val="002060"/>
                </a:solidFill>
                <a:latin typeface="a타이틀고딕1" pitchFamily="18" charset="-127"/>
                <a:ea typeface="a타이틀고딕1" pitchFamily="18" charset="-127"/>
              </a:rPr>
              <a:t>)</a:t>
            </a:r>
            <a:endParaRPr lang="ko-KR" altLang="en-US" sz="2400" dirty="0">
              <a:solidFill>
                <a:srgbClr val="002060"/>
              </a:solidFill>
              <a:latin typeface="a타이틀고딕1" pitchFamily="18" charset="-127"/>
              <a:ea typeface="a타이틀고딕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CF42A66-6EF9-2A4F-8D06-D191667F6199}"/>
              </a:ext>
            </a:extLst>
          </p:cNvPr>
          <p:cNvSpPr txBox="1"/>
          <p:nvPr/>
        </p:nvSpPr>
        <p:spPr>
          <a:xfrm>
            <a:off x="1021450" y="5938085"/>
            <a:ext cx="101491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a타이틀고딕1" pitchFamily="18" charset="-127"/>
                <a:ea typeface="a타이틀고딕1" pitchFamily="18" charset="-127"/>
              </a:rPr>
              <a:t>포스트 번호 에 맞게 좋아요 체크 가능 하게 설계</a:t>
            </a:r>
            <a:endParaRPr lang="en-US" altLang="ko-KR" sz="1600" dirty="0">
              <a:latin typeface="a타이틀고딕1" pitchFamily="18" charset="-127"/>
              <a:ea typeface="a타이틀고딕1" pitchFamily="18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15473945-0FD8-4055-BE15-E22AAF7E35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293" y="1847731"/>
            <a:ext cx="10501414" cy="4090354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F6DA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3</a:t>
            </a:r>
            <a:endParaRPr lang="ko-KR" altLang="en-US" sz="32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F6DA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2</a:t>
            </a:r>
            <a:endParaRPr lang="ko-KR" altLang="en-US" sz="32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000E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78514" y="335944"/>
            <a:ext cx="72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04</a:t>
            </a:r>
            <a:endParaRPr lang="ko-KR" altLang="en-US" sz="28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62038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/>
          <p:cNvGrpSpPr/>
          <p:nvPr/>
        </p:nvGrpSpPr>
        <p:grpSpPr>
          <a:xfrm>
            <a:off x="1188881" y="351819"/>
            <a:ext cx="1186543" cy="660429"/>
            <a:chOff x="1188881" y="351819"/>
            <a:chExt cx="1186543" cy="660429"/>
          </a:xfrm>
        </p:grpSpPr>
        <p:sp>
          <p:nvSpPr>
            <p:cNvPr id="8" name="TextBox 7"/>
            <p:cNvSpPr txBox="1"/>
            <p:nvPr/>
          </p:nvSpPr>
          <p:spPr>
            <a:xfrm>
              <a:off x="1188881" y="351819"/>
              <a:ext cx="104227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>
                  <a:latin typeface="a타이틀고딕2" pitchFamily="18" charset="-127"/>
                  <a:ea typeface="a타이틀고딕2" pitchFamily="18" charset="-127"/>
                </a:rPr>
                <a:t>002 </a:t>
              </a:r>
              <a:r>
                <a:rPr lang="ko-KR" altLang="en-US" sz="1200" dirty="0" smtClean="0">
                  <a:latin typeface="a타이틀고딕2" pitchFamily="18" charset="-127"/>
                  <a:ea typeface="a타이틀고딕2" pitchFamily="18" charset="-127"/>
                </a:rPr>
                <a:t>기획의도</a:t>
              </a:r>
              <a:endParaRPr lang="ko-KR" altLang="en-US" sz="1200" dirty="0">
                <a:latin typeface="a타이틀고딕2" pitchFamily="18" charset="-127"/>
                <a:ea typeface="a타이틀고딕2" pitchFamily="18" charset="-127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188881" y="581361"/>
              <a:ext cx="118654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 smtClean="0">
                  <a:latin typeface="a타이틀고딕2" pitchFamily="18" charset="-127"/>
                  <a:ea typeface="a타이틀고딕2" pitchFamily="18" charset="-127"/>
                </a:rPr>
                <a:t>기획의도</a:t>
              </a:r>
              <a:endParaRPr lang="ko-KR" altLang="en-US" sz="2200" dirty="0">
                <a:latin typeface="a타이틀고딕2" pitchFamily="18" charset="-127"/>
                <a:ea typeface="a타이틀고딕2" pitchFamily="18" charset="-127"/>
              </a:endParaRP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3115857" y="1548329"/>
            <a:ext cx="596028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 smtClean="0">
                <a:latin typeface="a타이틀고딕2" pitchFamily="18" charset="-127"/>
                <a:ea typeface="a타이틀고딕2" pitchFamily="18" charset="-127"/>
              </a:rPr>
              <a:t>낮아지는 취업률</a:t>
            </a:r>
            <a:r>
              <a:rPr lang="en-US" altLang="ko-KR" sz="2200" dirty="0" smtClean="0">
                <a:latin typeface="a타이틀고딕2" pitchFamily="18" charset="-127"/>
                <a:ea typeface="a타이틀고딕2" pitchFamily="18" charset="-127"/>
              </a:rPr>
              <a:t>, </a:t>
            </a:r>
            <a:r>
              <a:rPr lang="ko-KR" altLang="en-US" sz="2200" dirty="0" smtClean="0">
                <a:latin typeface="a타이틀고딕2" pitchFamily="18" charset="-127"/>
                <a:ea typeface="a타이틀고딕2" pitchFamily="18" charset="-127"/>
              </a:rPr>
              <a:t>개발자 포트폴리오 관리의 중요성</a:t>
            </a:r>
            <a:endParaRPr lang="ko-KR" altLang="en-US" sz="2200" dirty="0"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106328" y="5650816"/>
            <a:ext cx="21515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800" dirty="0" smtClean="0">
                <a:solidFill>
                  <a:schemeClr val="accent6"/>
                </a:solidFill>
                <a:latin typeface="a타이틀고딕1" pitchFamily="18" charset="-127"/>
                <a:ea typeface="a타이틀고딕1" pitchFamily="18" charset="-127"/>
              </a:rPr>
              <a:t>출처 </a:t>
            </a:r>
            <a:r>
              <a:rPr lang="en-US" altLang="ko-KR" sz="800" dirty="0" smtClean="0">
                <a:solidFill>
                  <a:schemeClr val="accent6"/>
                </a:solidFill>
                <a:latin typeface="a타이틀고딕1" pitchFamily="18" charset="-127"/>
                <a:ea typeface="a타이틀고딕1" pitchFamily="18" charset="-127"/>
              </a:rPr>
              <a:t>:</a:t>
            </a:r>
            <a:r>
              <a:rPr lang="ko-KR" altLang="en-US" sz="800" dirty="0" smtClean="0">
                <a:solidFill>
                  <a:schemeClr val="accent6"/>
                </a:solidFill>
                <a:latin typeface="a타이틀고딕1" pitchFamily="18" charset="-127"/>
                <a:ea typeface="a타이틀고딕1" pitchFamily="18" charset="-127"/>
              </a:rPr>
              <a:t> 한국교육개발원</a:t>
            </a:r>
            <a:r>
              <a:rPr lang="en-US" altLang="ko-KR" sz="800" dirty="0" smtClean="0">
                <a:solidFill>
                  <a:schemeClr val="accent6"/>
                </a:solidFill>
                <a:latin typeface="a타이틀고딕1" pitchFamily="18" charset="-127"/>
                <a:ea typeface="a타이틀고딕1" pitchFamily="18" charset="-127"/>
              </a:rPr>
              <a:t>, &lt;</a:t>
            </a:r>
            <a:r>
              <a:rPr lang="ko-KR" altLang="en-US" sz="800" dirty="0" smtClean="0">
                <a:solidFill>
                  <a:schemeClr val="accent6"/>
                </a:solidFill>
                <a:latin typeface="a타이틀고딕1" pitchFamily="18" charset="-127"/>
                <a:ea typeface="a타이틀고딕1" pitchFamily="18" charset="-127"/>
              </a:rPr>
              <a:t>취업통계연보</a:t>
            </a:r>
            <a:r>
              <a:rPr lang="en-US" altLang="ko-KR" sz="800" dirty="0" smtClean="0">
                <a:solidFill>
                  <a:schemeClr val="accent6"/>
                </a:solidFill>
                <a:latin typeface="a타이틀고딕1" pitchFamily="18" charset="-127"/>
                <a:ea typeface="a타이틀고딕1" pitchFamily="18" charset="-127"/>
              </a:rPr>
              <a:t>&gt; (</a:t>
            </a:r>
            <a:r>
              <a:rPr lang="ko-KR" altLang="en-US" sz="800" dirty="0" err="1" smtClean="0">
                <a:solidFill>
                  <a:schemeClr val="accent6"/>
                </a:solidFill>
                <a:latin typeface="a타이틀고딕1" pitchFamily="18" charset="-127"/>
                <a:ea typeface="a타이틀고딕1" pitchFamily="18" charset="-127"/>
              </a:rPr>
              <a:t>각연도</a:t>
            </a:r>
            <a:r>
              <a:rPr lang="en-US" altLang="ko-KR" sz="800" dirty="0" smtClean="0">
                <a:solidFill>
                  <a:schemeClr val="accent6"/>
                </a:solidFill>
                <a:latin typeface="a타이틀고딕1" pitchFamily="18" charset="-127"/>
                <a:ea typeface="a타이틀고딕1" pitchFamily="18" charset="-127"/>
              </a:rPr>
              <a:t>)</a:t>
            </a:r>
            <a:endParaRPr lang="ko-KR" altLang="en-US" sz="800" dirty="0">
              <a:solidFill>
                <a:schemeClr val="accent6"/>
              </a:solidFill>
              <a:latin typeface="a타이틀고딕1" pitchFamily="18" charset="-127"/>
              <a:ea typeface="a타이틀고딕1" pitchFamily="18" charset="-127"/>
            </a:endParaRPr>
          </a:p>
        </p:txBody>
      </p:sp>
      <p:pic>
        <p:nvPicPr>
          <p:cNvPr id="1026" name="Picture 2" descr="한경연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932" y="2787037"/>
            <a:ext cx="5867400" cy="259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b="16704"/>
          <a:stretch/>
        </p:blipFill>
        <p:spPr>
          <a:xfrm>
            <a:off x="7206091" y="2765407"/>
            <a:ext cx="3800475" cy="2634060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000E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78514" y="335944"/>
            <a:ext cx="72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02</a:t>
            </a:r>
            <a:endParaRPr lang="ko-KR" altLang="en-US" sz="28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55342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/>
          <p:cNvGrpSpPr/>
          <p:nvPr/>
        </p:nvGrpSpPr>
        <p:grpSpPr>
          <a:xfrm>
            <a:off x="1188881" y="351819"/>
            <a:ext cx="1197764" cy="660429"/>
            <a:chOff x="1188881" y="351819"/>
            <a:chExt cx="1197764" cy="660429"/>
          </a:xfrm>
        </p:grpSpPr>
        <p:sp>
          <p:nvSpPr>
            <p:cNvPr id="8" name="TextBox 7"/>
            <p:cNvSpPr txBox="1"/>
            <p:nvPr/>
          </p:nvSpPr>
          <p:spPr>
            <a:xfrm>
              <a:off x="1188881" y="351819"/>
              <a:ext cx="104227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a타이틀고딕2" pitchFamily="18" charset="-127"/>
                  <a:ea typeface="a타이틀고딕2" pitchFamily="18" charset="-127"/>
                </a:rPr>
                <a:t>004 </a:t>
              </a:r>
              <a:r>
                <a:rPr lang="ko-KR" altLang="en-US" sz="1200" dirty="0">
                  <a:latin typeface="a타이틀고딕2" pitchFamily="18" charset="-127"/>
                  <a:ea typeface="a타이틀고딕2" pitchFamily="18" charset="-127"/>
                </a:rPr>
                <a:t>주요기능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188881" y="581361"/>
              <a:ext cx="119776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>
                  <a:latin typeface="a타이틀고딕2" pitchFamily="18" charset="-127"/>
                  <a:ea typeface="a타이틀고딕2" pitchFamily="18" charset="-127"/>
                </a:rPr>
                <a:t>소스코드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ACF42A66-6EF9-2A4F-8D06-D191667F6199}"/>
              </a:ext>
            </a:extLst>
          </p:cNvPr>
          <p:cNvSpPr txBox="1"/>
          <p:nvPr/>
        </p:nvSpPr>
        <p:spPr>
          <a:xfrm>
            <a:off x="517322" y="5938085"/>
            <a:ext cx="111573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a타이틀고딕1" pitchFamily="18" charset="-127"/>
                <a:ea typeface="a타이틀고딕1" pitchFamily="18" charset="-127"/>
              </a:rPr>
              <a:t>각자 </a:t>
            </a:r>
            <a:r>
              <a:rPr lang="en-US" altLang="ko-KR" sz="1600" dirty="0">
                <a:latin typeface="a타이틀고딕1" pitchFamily="18" charset="-127"/>
                <a:ea typeface="a타이틀고딕1" pitchFamily="18" charset="-127"/>
              </a:rPr>
              <a:t>FORM </a:t>
            </a:r>
            <a:r>
              <a:rPr lang="ko-KR" altLang="en-US" sz="1600" dirty="0">
                <a:latin typeface="a타이틀고딕1" pitchFamily="18" charset="-127"/>
                <a:ea typeface="a타이틀고딕1" pitchFamily="18" charset="-127"/>
              </a:rPr>
              <a:t>에 맞게  좋아요 클릭 후 나타나는 기능들 </a:t>
            </a:r>
            <a:endParaRPr lang="en-US" altLang="ko-KR" sz="1600" dirty="0">
              <a:latin typeface="a타이틀고딕1" pitchFamily="18" charset="-127"/>
              <a:ea typeface="a타이틀고딕1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F6DA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3</a:t>
            </a:r>
            <a:endParaRPr lang="ko-KR" altLang="en-US" sz="32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F6DA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2</a:t>
            </a:r>
            <a:endParaRPr lang="ko-KR" altLang="en-US" sz="32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000E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78514" y="335944"/>
            <a:ext cx="72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04</a:t>
            </a:r>
            <a:endParaRPr lang="ko-KR" altLang="en-US" sz="28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188881" y="1235365"/>
            <a:ext cx="3070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002060"/>
                </a:solidFill>
                <a:latin typeface="a타이틀고딕1" pitchFamily="18" charset="-127"/>
                <a:ea typeface="a타이틀고딕1" pitchFamily="18" charset="-127"/>
              </a:rPr>
              <a:t>좋아요 기능</a:t>
            </a:r>
            <a:r>
              <a:rPr lang="en-US" altLang="ko-KR" sz="2400" dirty="0">
                <a:solidFill>
                  <a:srgbClr val="002060"/>
                </a:solidFill>
                <a:latin typeface="a타이틀고딕1" pitchFamily="18" charset="-127"/>
                <a:ea typeface="a타이틀고딕1" pitchFamily="18" charset="-127"/>
              </a:rPr>
              <a:t>(</a:t>
            </a:r>
            <a:r>
              <a:rPr lang="en-US" altLang="ko-KR" sz="2400" dirty="0" err="1">
                <a:solidFill>
                  <a:srgbClr val="002060"/>
                </a:solidFill>
                <a:latin typeface="a타이틀고딕1" pitchFamily="18" charset="-127"/>
                <a:ea typeface="a타이틀고딕1" pitchFamily="18" charset="-127"/>
              </a:rPr>
              <a:t>PostList</a:t>
            </a:r>
            <a:r>
              <a:rPr lang="en-US" altLang="ko-KR" sz="2400" dirty="0">
                <a:solidFill>
                  <a:srgbClr val="002060"/>
                </a:solidFill>
                <a:latin typeface="a타이틀고딕1" pitchFamily="18" charset="-127"/>
                <a:ea typeface="a타이틀고딕1" pitchFamily="18" charset="-127"/>
              </a:rPr>
              <a:t>)</a:t>
            </a:r>
            <a:endParaRPr lang="ko-KR" altLang="en-US" sz="2400" dirty="0">
              <a:solidFill>
                <a:srgbClr val="002060"/>
              </a:solidFill>
              <a:latin typeface="a타이틀고딕1" pitchFamily="18" charset="-127"/>
              <a:ea typeface="a타이틀고딕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C2E3DAF-2893-4FE0-A462-7522E70F4E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322" y="1721744"/>
            <a:ext cx="11157357" cy="4144158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204C1DD-25AA-4401-A0FB-17F0192A263B}"/>
              </a:ext>
            </a:extLst>
          </p:cNvPr>
          <p:cNvSpPr txBox="1"/>
          <p:nvPr/>
        </p:nvSpPr>
        <p:spPr>
          <a:xfrm>
            <a:off x="5309784" y="1710509"/>
            <a:ext cx="15724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>
                <a:latin typeface="a타이틀고딕1" pitchFamily="18" charset="-127"/>
                <a:ea typeface="a타이틀고딕1" pitchFamily="18" charset="-127"/>
              </a:rPr>
              <a:t>&lt; Script</a:t>
            </a:r>
            <a:r>
              <a:rPr lang="ko-KR" altLang="en-US" sz="1600" dirty="0" smtClean="0">
                <a:latin typeface="a타이틀고딕1" pitchFamily="18" charset="-127"/>
                <a:ea typeface="a타이틀고딕1" pitchFamily="18" charset="-127"/>
              </a:rPr>
              <a:t> 영역 </a:t>
            </a:r>
            <a:r>
              <a:rPr lang="en-US" altLang="ko-KR" sz="1600" dirty="0" smtClean="0">
                <a:latin typeface="a타이틀고딕1" pitchFamily="18" charset="-127"/>
                <a:ea typeface="a타이틀고딕1" pitchFamily="18" charset="-127"/>
              </a:rPr>
              <a:t>&gt;</a:t>
            </a:r>
            <a:endParaRPr lang="en-US" altLang="ko-KR" sz="1600" dirty="0">
              <a:latin typeface="a타이틀고딕1" pitchFamily="18" charset="-127"/>
              <a:ea typeface="a타이틀고딕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90729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/>
          <p:cNvGrpSpPr/>
          <p:nvPr/>
        </p:nvGrpSpPr>
        <p:grpSpPr>
          <a:xfrm>
            <a:off x="1188881" y="351819"/>
            <a:ext cx="1197764" cy="660429"/>
            <a:chOff x="1188881" y="351819"/>
            <a:chExt cx="1197764" cy="660429"/>
          </a:xfrm>
        </p:grpSpPr>
        <p:sp>
          <p:nvSpPr>
            <p:cNvPr id="8" name="TextBox 7"/>
            <p:cNvSpPr txBox="1"/>
            <p:nvPr/>
          </p:nvSpPr>
          <p:spPr>
            <a:xfrm>
              <a:off x="1188881" y="351819"/>
              <a:ext cx="104227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a타이틀고딕2" pitchFamily="18" charset="-127"/>
                  <a:ea typeface="a타이틀고딕2" pitchFamily="18" charset="-127"/>
                </a:rPr>
                <a:t>004 </a:t>
              </a:r>
              <a:r>
                <a:rPr lang="ko-KR" altLang="en-US" sz="1200" dirty="0">
                  <a:latin typeface="a타이틀고딕2" pitchFamily="18" charset="-127"/>
                  <a:ea typeface="a타이틀고딕2" pitchFamily="18" charset="-127"/>
                </a:rPr>
                <a:t>주요기능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188881" y="581361"/>
              <a:ext cx="119776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>
                  <a:latin typeface="a타이틀고딕2" pitchFamily="18" charset="-127"/>
                  <a:ea typeface="a타이틀고딕2" pitchFamily="18" charset="-127"/>
                </a:rPr>
                <a:t>소스코드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ACF42A66-6EF9-2A4F-8D06-D191667F6199}"/>
              </a:ext>
            </a:extLst>
          </p:cNvPr>
          <p:cNvSpPr txBox="1"/>
          <p:nvPr/>
        </p:nvSpPr>
        <p:spPr>
          <a:xfrm>
            <a:off x="628166" y="5938085"/>
            <a:ext cx="10935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a타이틀고딕1" pitchFamily="18" charset="-127"/>
                <a:ea typeface="a타이틀고딕1" pitchFamily="18" charset="-127"/>
              </a:rPr>
              <a:t>각자 </a:t>
            </a:r>
            <a:r>
              <a:rPr lang="en-US" altLang="ko-KR" sz="1600" dirty="0">
                <a:latin typeface="a타이틀고딕1" pitchFamily="18" charset="-127"/>
                <a:ea typeface="a타이틀고딕1" pitchFamily="18" charset="-127"/>
              </a:rPr>
              <a:t>FORM </a:t>
            </a:r>
            <a:r>
              <a:rPr lang="ko-KR" altLang="en-US" sz="1600" dirty="0">
                <a:latin typeface="a타이틀고딕1" pitchFamily="18" charset="-127"/>
                <a:ea typeface="a타이틀고딕1" pitchFamily="18" charset="-127"/>
              </a:rPr>
              <a:t>에 맞게  좋아요 클릭 후 나타나는 기능들 </a:t>
            </a:r>
            <a:r>
              <a:rPr lang="en-US" altLang="ko-KR" sz="1600" dirty="0">
                <a:latin typeface="a타이틀고딕1" pitchFamily="18" charset="-127"/>
                <a:ea typeface="a타이틀고딕1" pitchFamily="18" charset="-127"/>
              </a:rPr>
              <a:t>(</a:t>
            </a:r>
            <a:r>
              <a:rPr lang="ko-KR" altLang="en-US" sz="1600" dirty="0">
                <a:latin typeface="a타이틀고딕1" pitchFamily="18" charset="-127"/>
                <a:ea typeface="a타이틀고딕1" pitchFamily="18" charset="-127"/>
              </a:rPr>
              <a:t>좋아요 </a:t>
            </a:r>
            <a:r>
              <a:rPr lang="en-US" altLang="ko-KR" sz="1600" dirty="0">
                <a:latin typeface="a타이틀고딕1" pitchFamily="18" charset="-127"/>
                <a:ea typeface="a타이틀고딕1" pitchFamily="18" charset="-127"/>
              </a:rPr>
              <a:t>+1/-1 ) </a:t>
            </a:r>
            <a:r>
              <a:rPr lang="ko-KR" altLang="en-US" sz="1600" dirty="0">
                <a:latin typeface="a타이틀고딕1" pitchFamily="18" charset="-127"/>
                <a:ea typeface="a타이틀고딕1" pitchFamily="18" charset="-127"/>
              </a:rPr>
              <a:t>기능들</a:t>
            </a:r>
            <a:endParaRPr lang="en-US" altLang="ko-KR" sz="1600" dirty="0">
              <a:latin typeface="a타이틀고딕1" pitchFamily="18" charset="-127"/>
              <a:ea typeface="a타이틀고딕1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F6DA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3</a:t>
            </a:r>
            <a:endParaRPr lang="ko-KR" altLang="en-US" sz="32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F6DA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2</a:t>
            </a:r>
            <a:endParaRPr lang="ko-KR" altLang="en-US" sz="32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000E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78514" y="335944"/>
            <a:ext cx="72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04</a:t>
            </a:r>
            <a:endParaRPr lang="ko-KR" altLang="en-US" sz="28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188881" y="1235365"/>
            <a:ext cx="3070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002060"/>
                </a:solidFill>
                <a:latin typeface="a타이틀고딕1" pitchFamily="18" charset="-127"/>
                <a:ea typeface="a타이틀고딕1" pitchFamily="18" charset="-127"/>
              </a:rPr>
              <a:t>좋아요 기능</a:t>
            </a:r>
            <a:r>
              <a:rPr lang="en-US" altLang="ko-KR" sz="2400" dirty="0">
                <a:solidFill>
                  <a:srgbClr val="002060"/>
                </a:solidFill>
                <a:latin typeface="a타이틀고딕1" pitchFamily="18" charset="-127"/>
                <a:ea typeface="a타이틀고딕1" pitchFamily="18" charset="-127"/>
              </a:rPr>
              <a:t>(</a:t>
            </a:r>
            <a:r>
              <a:rPr lang="en-US" altLang="ko-KR" sz="2400" dirty="0" err="1">
                <a:solidFill>
                  <a:srgbClr val="002060"/>
                </a:solidFill>
                <a:latin typeface="a타이틀고딕1" pitchFamily="18" charset="-127"/>
                <a:ea typeface="a타이틀고딕1" pitchFamily="18" charset="-127"/>
              </a:rPr>
              <a:t>PostList</a:t>
            </a:r>
            <a:r>
              <a:rPr lang="en-US" altLang="ko-KR" sz="2400" dirty="0">
                <a:solidFill>
                  <a:srgbClr val="002060"/>
                </a:solidFill>
                <a:latin typeface="a타이틀고딕1" pitchFamily="18" charset="-127"/>
                <a:ea typeface="a타이틀고딕1" pitchFamily="18" charset="-127"/>
              </a:rPr>
              <a:t>)</a:t>
            </a:r>
            <a:endParaRPr lang="ko-KR" altLang="en-US" sz="2400" dirty="0">
              <a:solidFill>
                <a:srgbClr val="002060"/>
              </a:solidFill>
              <a:latin typeface="a타이틀고딕1" pitchFamily="18" charset="-127"/>
              <a:ea typeface="a타이틀고딕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A20DA36-BE03-4B6C-B6C6-3A9049A688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822" y="1820600"/>
            <a:ext cx="11006356" cy="392560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204C1DD-25AA-4401-A0FB-17F0192A263B}"/>
              </a:ext>
            </a:extLst>
          </p:cNvPr>
          <p:cNvSpPr txBox="1"/>
          <p:nvPr/>
        </p:nvSpPr>
        <p:spPr>
          <a:xfrm>
            <a:off x="5309784" y="1710509"/>
            <a:ext cx="15724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>
                <a:latin typeface="a타이틀고딕1" pitchFamily="18" charset="-127"/>
                <a:ea typeface="a타이틀고딕1" pitchFamily="18" charset="-127"/>
              </a:rPr>
              <a:t>&lt; Script</a:t>
            </a:r>
            <a:r>
              <a:rPr lang="ko-KR" altLang="en-US" sz="1600" dirty="0" smtClean="0">
                <a:latin typeface="a타이틀고딕1" pitchFamily="18" charset="-127"/>
                <a:ea typeface="a타이틀고딕1" pitchFamily="18" charset="-127"/>
              </a:rPr>
              <a:t> 영역 </a:t>
            </a:r>
            <a:r>
              <a:rPr lang="en-US" altLang="ko-KR" sz="1600" dirty="0" smtClean="0">
                <a:latin typeface="a타이틀고딕1" pitchFamily="18" charset="-127"/>
                <a:ea typeface="a타이틀고딕1" pitchFamily="18" charset="-127"/>
              </a:rPr>
              <a:t>&gt;</a:t>
            </a:r>
            <a:endParaRPr lang="en-US" altLang="ko-KR" sz="1600" dirty="0">
              <a:latin typeface="a타이틀고딕1" pitchFamily="18" charset="-127"/>
              <a:ea typeface="a타이틀고딕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49961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/>
          <p:cNvGrpSpPr/>
          <p:nvPr/>
        </p:nvGrpSpPr>
        <p:grpSpPr>
          <a:xfrm>
            <a:off x="1188881" y="351819"/>
            <a:ext cx="1197764" cy="660429"/>
            <a:chOff x="1188881" y="351819"/>
            <a:chExt cx="1197764" cy="660429"/>
          </a:xfrm>
        </p:grpSpPr>
        <p:sp>
          <p:nvSpPr>
            <p:cNvPr id="8" name="TextBox 7"/>
            <p:cNvSpPr txBox="1"/>
            <p:nvPr/>
          </p:nvSpPr>
          <p:spPr>
            <a:xfrm>
              <a:off x="1188881" y="351819"/>
              <a:ext cx="104227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a타이틀고딕2" pitchFamily="18" charset="-127"/>
                  <a:ea typeface="a타이틀고딕2" pitchFamily="18" charset="-127"/>
                </a:rPr>
                <a:t>004 </a:t>
              </a:r>
              <a:r>
                <a:rPr lang="ko-KR" altLang="en-US" sz="1200" dirty="0">
                  <a:latin typeface="a타이틀고딕2" pitchFamily="18" charset="-127"/>
                  <a:ea typeface="a타이틀고딕2" pitchFamily="18" charset="-127"/>
                </a:rPr>
                <a:t>주요기능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188881" y="581361"/>
              <a:ext cx="119776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>
                  <a:latin typeface="a타이틀고딕2" pitchFamily="18" charset="-127"/>
                  <a:ea typeface="a타이틀고딕2" pitchFamily="18" charset="-127"/>
                </a:rPr>
                <a:t>소스코드</a:t>
              </a: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1188881" y="1227460"/>
            <a:ext cx="18325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002060"/>
                </a:solidFill>
                <a:latin typeface="a타이틀고딕1" pitchFamily="18" charset="-127"/>
                <a:ea typeface="a타이틀고딕1" pitchFamily="18" charset="-127"/>
              </a:rPr>
              <a:t>좋아요 기능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CF42A66-6EF9-2A4F-8D06-D191667F6199}"/>
              </a:ext>
            </a:extLst>
          </p:cNvPr>
          <p:cNvSpPr txBox="1"/>
          <p:nvPr/>
        </p:nvSpPr>
        <p:spPr>
          <a:xfrm>
            <a:off x="762790" y="5625041"/>
            <a:ext cx="106664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 err="1">
                <a:latin typeface="a타이틀고딕1" pitchFamily="18" charset="-127"/>
                <a:ea typeface="a타이틀고딕1" pitchFamily="18" charset="-127"/>
              </a:rPr>
              <a:t>PostController</a:t>
            </a:r>
            <a:r>
              <a:rPr lang="en-US" altLang="ko-KR" sz="1600" dirty="0">
                <a:latin typeface="a타이틀고딕1" pitchFamily="18" charset="-127"/>
                <a:ea typeface="a타이틀고딕1" pitchFamily="18" charset="-127"/>
              </a:rPr>
              <a:t> -&gt; </a:t>
            </a:r>
            <a:r>
              <a:rPr lang="en-US" altLang="ko-KR" sz="1600" dirty="0" err="1">
                <a:latin typeface="a타이틀고딕1" pitchFamily="18" charset="-127"/>
                <a:ea typeface="a타이틀고딕1" pitchFamily="18" charset="-127"/>
              </a:rPr>
              <a:t>PostService</a:t>
            </a:r>
            <a:r>
              <a:rPr lang="en-US" altLang="ko-KR" sz="1600" dirty="0">
                <a:latin typeface="a타이틀고딕1" pitchFamily="18" charset="-127"/>
                <a:ea typeface="a타이틀고딕1" pitchFamily="18" charset="-127"/>
              </a:rPr>
              <a:t> -&gt; </a:t>
            </a:r>
            <a:r>
              <a:rPr lang="en-US" altLang="ko-KR" sz="1600" dirty="0" err="1">
                <a:latin typeface="a타이틀고딕1" pitchFamily="18" charset="-127"/>
                <a:ea typeface="a타이틀고딕1" pitchFamily="18" charset="-127"/>
              </a:rPr>
              <a:t>PostRepository</a:t>
            </a:r>
            <a:endParaRPr lang="en-US" altLang="ko-KR" sz="1600" dirty="0">
              <a:latin typeface="a타이틀고딕1" pitchFamily="18" charset="-127"/>
              <a:ea typeface="a타이틀고딕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latin typeface="a타이틀고딕1" pitchFamily="18" charset="-127"/>
                <a:ea typeface="a타이틀고딕1" pitchFamily="18" charset="-127"/>
              </a:rPr>
              <a:t>좋아요 </a:t>
            </a:r>
            <a:r>
              <a:rPr lang="en-US" altLang="ko-KR" sz="1600" dirty="0">
                <a:latin typeface="a타이틀고딕1" pitchFamily="18" charset="-127"/>
                <a:ea typeface="a타이틀고딕1" pitchFamily="18" charset="-127"/>
              </a:rPr>
              <a:t>FORM </a:t>
            </a:r>
            <a:r>
              <a:rPr lang="ko-KR" altLang="en-US" sz="1600" dirty="0">
                <a:latin typeface="a타이틀고딕1" pitchFamily="18" charset="-127"/>
                <a:ea typeface="a타이틀고딕1" pitchFamily="18" charset="-127"/>
              </a:rPr>
              <a:t>에서 값을 가져와서 </a:t>
            </a:r>
            <a:r>
              <a:rPr lang="en-US" altLang="ko-KR" sz="1600" dirty="0">
                <a:latin typeface="a타이틀고딕1" pitchFamily="18" charset="-127"/>
                <a:ea typeface="a타이틀고딕1" pitchFamily="18" charset="-127"/>
              </a:rPr>
              <a:t>+/-  </a:t>
            </a:r>
            <a:r>
              <a:rPr lang="ko-KR" altLang="en-US" sz="1600" dirty="0">
                <a:latin typeface="a타이틀고딕1" pitchFamily="18" charset="-127"/>
                <a:ea typeface="a타이틀고딕1" pitchFamily="18" charset="-127"/>
              </a:rPr>
              <a:t>하도록 </a:t>
            </a:r>
            <a:r>
              <a:rPr lang="en-US" altLang="ko-KR" sz="1600" dirty="0">
                <a:latin typeface="a타이틀고딕1" pitchFamily="18" charset="-127"/>
                <a:ea typeface="a타이틀고딕1" pitchFamily="18" charset="-127"/>
              </a:rPr>
              <a:t>Service</a:t>
            </a:r>
            <a:r>
              <a:rPr lang="ko-KR" altLang="en-US" sz="1600" dirty="0">
                <a:latin typeface="a타이틀고딕1" pitchFamily="18" charset="-127"/>
                <a:ea typeface="a타이틀고딕1" pitchFamily="18" charset="-127"/>
              </a:rPr>
              <a:t>에 전달</a:t>
            </a:r>
            <a:endParaRPr lang="en-US" altLang="ko-KR" sz="1600" dirty="0">
              <a:latin typeface="a타이틀고딕1" pitchFamily="18" charset="-127"/>
              <a:ea typeface="a타이틀고딕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017AE81-3910-4461-AD24-D744DAB3A3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790" y="2107314"/>
            <a:ext cx="10666421" cy="3686175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4EA50263-FBE5-4543-BF1A-E6AFC54FA43C}"/>
              </a:ext>
            </a:extLst>
          </p:cNvPr>
          <p:cNvSpPr/>
          <p:nvPr/>
        </p:nvSpPr>
        <p:spPr>
          <a:xfrm>
            <a:off x="1188881" y="1801523"/>
            <a:ext cx="1830629" cy="231753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600" dirty="0" err="1">
                <a:solidFill>
                  <a:srgbClr val="002060"/>
                </a:solidFill>
                <a:latin typeface="a타이틀고딕1" pitchFamily="18" charset="-127"/>
                <a:ea typeface="a타이틀고딕1" pitchFamily="18" charset="-127"/>
              </a:rPr>
              <a:t>PostController</a:t>
            </a:r>
            <a:endParaRPr lang="ko-KR" altLang="en-US" sz="1600" dirty="0">
              <a:solidFill>
                <a:srgbClr val="002060"/>
              </a:solidFill>
              <a:latin typeface="a타이틀고딕1" pitchFamily="18" charset="-127"/>
              <a:ea typeface="a타이틀고딕1" pitchFamily="18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F6DA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3</a:t>
            </a:r>
            <a:endParaRPr lang="ko-KR" altLang="en-US" sz="32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F6DA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2</a:t>
            </a:r>
            <a:endParaRPr lang="ko-KR" altLang="en-US" sz="32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000E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78514" y="335944"/>
            <a:ext cx="72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04</a:t>
            </a:r>
            <a:endParaRPr lang="ko-KR" altLang="en-US" sz="28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65917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/>
          <p:cNvGrpSpPr/>
          <p:nvPr/>
        </p:nvGrpSpPr>
        <p:grpSpPr>
          <a:xfrm>
            <a:off x="1188881" y="351819"/>
            <a:ext cx="1197764" cy="660429"/>
            <a:chOff x="1188881" y="351819"/>
            <a:chExt cx="1197764" cy="660429"/>
          </a:xfrm>
        </p:grpSpPr>
        <p:sp>
          <p:nvSpPr>
            <p:cNvPr id="8" name="TextBox 7"/>
            <p:cNvSpPr txBox="1"/>
            <p:nvPr/>
          </p:nvSpPr>
          <p:spPr>
            <a:xfrm>
              <a:off x="1188881" y="351819"/>
              <a:ext cx="104227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a타이틀고딕2" pitchFamily="18" charset="-127"/>
                  <a:ea typeface="a타이틀고딕2" pitchFamily="18" charset="-127"/>
                </a:rPr>
                <a:t>004 </a:t>
              </a:r>
              <a:r>
                <a:rPr lang="ko-KR" altLang="en-US" sz="1200" dirty="0">
                  <a:latin typeface="a타이틀고딕2" pitchFamily="18" charset="-127"/>
                  <a:ea typeface="a타이틀고딕2" pitchFamily="18" charset="-127"/>
                </a:rPr>
                <a:t>주요기능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188881" y="581361"/>
              <a:ext cx="119776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>
                  <a:latin typeface="a타이틀고딕2" pitchFamily="18" charset="-127"/>
                  <a:ea typeface="a타이틀고딕2" pitchFamily="18" charset="-127"/>
                </a:rPr>
                <a:t>소스코드</a:t>
              </a: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1188881" y="1239154"/>
            <a:ext cx="18325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002060"/>
                </a:solidFill>
                <a:latin typeface="a타이틀고딕1" pitchFamily="18" charset="-127"/>
                <a:ea typeface="a타이틀고딕1" pitchFamily="18" charset="-127"/>
              </a:rPr>
              <a:t>좋아요 기능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CF42A66-6EF9-2A4F-8D06-D191667F6199}"/>
              </a:ext>
            </a:extLst>
          </p:cNvPr>
          <p:cNvSpPr txBox="1"/>
          <p:nvPr/>
        </p:nvSpPr>
        <p:spPr>
          <a:xfrm>
            <a:off x="1034684" y="5748611"/>
            <a:ext cx="101226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 err="1">
                <a:latin typeface="a타이틀고딕1" pitchFamily="18" charset="-127"/>
                <a:ea typeface="a타이틀고딕1" pitchFamily="18" charset="-127"/>
              </a:rPr>
              <a:t>PostController</a:t>
            </a:r>
            <a:r>
              <a:rPr lang="en-US" altLang="ko-KR" sz="1600" dirty="0">
                <a:latin typeface="a타이틀고딕1" pitchFamily="18" charset="-127"/>
                <a:ea typeface="a타이틀고딕1" pitchFamily="18" charset="-127"/>
              </a:rPr>
              <a:t> -&gt; </a:t>
            </a:r>
            <a:r>
              <a:rPr lang="en-US" altLang="ko-KR" sz="1600" dirty="0" err="1">
                <a:latin typeface="a타이틀고딕1" pitchFamily="18" charset="-127"/>
                <a:ea typeface="a타이틀고딕1" pitchFamily="18" charset="-127"/>
              </a:rPr>
              <a:t>PostService</a:t>
            </a:r>
            <a:r>
              <a:rPr lang="en-US" altLang="ko-KR" sz="1600" dirty="0">
                <a:latin typeface="a타이틀고딕1" pitchFamily="18" charset="-127"/>
                <a:ea typeface="a타이틀고딕1" pitchFamily="18" charset="-127"/>
              </a:rPr>
              <a:t> -&gt; </a:t>
            </a:r>
            <a:r>
              <a:rPr lang="en-US" altLang="ko-KR" sz="1600" dirty="0" err="1">
                <a:latin typeface="a타이틀고딕1" pitchFamily="18" charset="-127"/>
                <a:ea typeface="a타이틀고딕1" pitchFamily="18" charset="-127"/>
              </a:rPr>
              <a:t>PostRepository</a:t>
            </a:r>
            <a:endParaRPr lang="en-US" altLang="ko-KR" sz="1600" dirty="0">
              <a:latin typeface="a타이틀고딕1" pitchFamily="18" charset="-127"/>
              <a:ea typeface="a타이틀고딕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latin typeface="a타이틀고딕1" pitchFamily="18" charset="-127"/>
                <a:ea typeface="a타이틀고딕1" pitchFamily="18" charset="-127"/>
              </a:rPr>
              <a:t>이 과정이 진행한후 다시 </a:t>
            </a:r>
            <a:r>
              <a:rPr lang="en-US" altLang="ko-KR" sz="1600" dirty="0" err="1">
                <a:latin typeface="a타이틀고딕1" pitchFamily="18" charset="-127"/>
                <a:ea typeface="a타이틀고딕1" pitchFamily="18" charset="-127"/>
              </a:rPr>
              <a:t>Postlist</a:t>
            </a:r>
            <a:r>
              <a:rPr lang="ko-KR" altLang="en-US" sz="1600" dirty="0">
                <a:latin typeface="a타이틀고딕1" pitchFamily="18" charset="-127"/>
                <a:ea typeface="a타이틀고딕1" pitchFamily="18" charset="-127"/>
              </a:rPr>
              <a:t>로 넘어가 </a:t>
            </a:r>
            <a:r>
              <a:rPr lang="en-US" altLang="ko-KR" sz="1600" dirty="0">
                <a:latin typeface="a타이틀고딕1" pitchFamily="18" charset="-127"/>
                <a:ea typeface="a타이틀고딕1" pitchFamily="18" charset="-127"/>
              </a:rPr>
              <a:t>Ajax</a:t>
            </a:r>
            <a:r>
              <a:rPr lang="ko-KR" altLang="en-US" sz="1600" dirty="0">
                <a:latin typeface="a타이틀고딕1" pitchFamily="18" charset="-127"/>
                <a:ea typeface="a타이틀고딕1" pitchFamily="18" charset="-127"/>
              </a:rPr>
              <a:t>에 </a:t>
            </a:r>
            <a:r>
              <a:rPr lang="en-US" altLang="ko-KR" sz="1600" dirty="0">
                <a:latin typeface="a타이틀고딕1" pitchFamily="18" charset="-127"/>
                <a:ea typeface="a타이틀고딕1" pitchFamily="18" charset="-127"/>
              </a:rPr>
              <a:t>data</a:t>
            </a:r>
            <a:r>
              <a:rPr lang="ko-KR" altLang="en-US" sz="1600" dirty="0">
                <a:latin typeface="a타이틀고딕1" pitchFamily="18" charset="-127"/>
                <a:ea typeface="a타이틀고딕1" pitchFamily="18" charset="-127"/>
              </a:rPr>
              <a:t>로 결과를 반환해준다</a:t>
            </a:r>
            <a:r>
              <a:rPr lang="en-US" altLang="ko-KR" sz="1600" dirty="0">
                <a:latin typeface="a타이틀고딕1" pitchFamily="18" charset="-127"/>
                <a:ea typeface="a타이틀고딕1" pitchFamily="18" charset="-127"/>
              </a:rPr>
              <a:t>.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E99C4EA9-443C-4A0D-A7F3-BB190ADC8E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897" y="4226611"/>
            <a:ext cx="10218029" cy="1390650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9291E6C3-02F9-4195-BCBA-466C6AE3D204}"/>
              </a:ext>
            </a:extLst>
          </p:cNvPr>
          <p:cNvSpPr/>
          <p:nvPr/>
        </p:nvSpPr>
        <p:spPr>
          <a:xfrm>
            <a:off x="1021294" y="1845378"/>
            <a:ext cx="1830629" cy="231753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600" dirty="0" err="1">
                <a:solidFill>
                  <a:srgbClr val="002060"/>
                </a:solidFill>
                <a:latin typeface="a타이틀고딕1" pitchFamily="18" charset="-127"/>
                <a:ea typeface="a타이틀고딕1" pitchFamily="18" charset="-127"/>
              </a:rPr>
              <a:t>PostService</a:t>
            </a:r>
            <a:endParaRPr lang="ko-KR" altLang="en-US" sz="1600" dirty="0">
              <a:solidFill>
                <a:srgbClr val="002060"/>
              </a:solidFill>
              <a:latin typeface="a타이틀고딕1" pitchFamily="18" charset="-127"/>
              <a:ea typeface="a타이틀고딕1" pitchFamily="18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435B921-CF7B-47BA-93BA-465EAB4D4C7B}"/>
              </a:ext>
            </a:extLst>
          </p:cNvPr>
          <p:cNvSpPr/>
          <p:nvPr/>
        </p:nvSpPr>
        <p:spPr>
          <a:xfrm>
            <a:off x="1021293" y="3845134"/>
            <a:ext cx="1830629" cy="231753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600" dirty="0" err="1">
                <a:solidFill>
                  <a:srgbClr val="002060"/>
                </a:solidFill>
                <a:latin typeface="a타이틀고딕1" pitchFamily="18" charset="-127"/>
                <a:ea typeface="a타이틀고딕1" pitchFamily="18" charset="-127"/>
              </a:rPr>
              <a:t>PostRepository</a:t>
            </a:r>
            <a:endParaRPr lang="ko-KR" altLang="en-US" sz="1600" dirty="0">
              <a:solidFill>
                <a:srgbClr val="002060"/>
              </a:solidFill>
              <a:latin typeface="a타이틀고딕1" pitchFamily="18" charset="-127"/>
              <a:ea typeface="a타이틀고딕1" pitchFamily="18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F6DA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3</a:t>
            </a:r>
            <a:endParaRPr lang="ko-KR" altLang="en-US" sz="32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F6DA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2</a:t>
            </a:r>
            <a:endParaRPr lang="ko-KR" altLang="en-US" sz="32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000E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78514" y="335944"/>
            <a:ext cx="72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04</a:t>
            </a:r>
            <a:endParaRPr lang="ko-KR" altLang="en-US" sz="28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C3E54F0-F393-4502-BE97-1224F55B3D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643" y="2218859"/>
            <a:ext cx="10286539" cy="1569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114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/>
          <p:cNvGrpSpPr/>
          <p:nvPr/>
        </p:nvGrpSpPr>
        <p:grpSpPr>
          <a:xfrm>
            <a:off x="1188881" y="351819"/>
            <a:ext cx="1197764" cy="660429"/>
            <a:chOff x="1188881" y="351819"/>
            <a:chExt cx="1197764" cy="660429"/>
          </a:xfrm>
        </p:grpSpPr>
        <p:sp>
          <p:nvSpPr>
            <p:cNvPr id="8" name="TextBox 7"/>
            <p:cNvSpPr txBox="1"/>
            <p:nvPr/>
          </p:nvSpPr>
          <p:spPr>
            <a:xfrm>
              <a:off x="1188881" y="351819"/>
              <a:ext cx="104227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a타이틀고딕2" pitchFamily="18" charset="-127"/>
                  <a:ea typeface="a타이틀고딕2" pitchFamily="18" charset="-127"/>
                </a:rPr>
                <a:t>004 </a:t>
              </a:r>
              <a:r>
                <a:rPr lang="ko-KR" altLang="en-US" sz="1200" dirty="0">
                  <a:latin typeface="a타이틀고딕2" pitchFamily="18" charset="-127"/>
                  <a:ea typeface="a타이틀고딕2" pitchFamily="18" charset="-127"/>
                </a:rPr>
                <a:t>주요기능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188881" y="581361"/>
              <a:ext cx="119776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>
                  <a:latin typeface="a타이틀고딕2" pitchFamily="18" charset="-127"/>
                  <a:ea typeface="a타이틀고딕2" pitchFamily="18" charset="-127"/>
                </a:rPr>
                <a:t>소스코드</a:t>
              </a: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34534" y="1359442"/>
            <a:ext cx="16385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 err="1" smtClean="0">
                <a:latin typeface="a타이틀고딕1" pitchFamily="18" charset="-127"/>
                <a:ea typeface="a타이틀고딕1" pitchFamily="18" charset="-127"/>
              </a:rPr>
              <a:t>블로그</a:t>
            </a:r>
            <a:r>
              <a:rPr lang="ko-KR" altLang="en-US" sz="2000" b="1" dirty="0" smtClean="0">
                <a:latin typeface="a타이틀고딕1" pitchFamily="18" charset="-127"/>
                <a:ea typeface="a타이틀고딕1" pitchFamily="18" charset="-127"/>
              </a:rPr>
              <a:t> 리스트</a:t>
            </a:r>
            <a:endParaRPr lang="ko-KR" altLang="en-US" sz="2000" b="1" dirty="0">
              <a:latin typeface="a타이틀고딕1" pitchFamily="18" charset="-127"/>
              <a:ea typeface="a타이틀고딕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CF42A66-6EF9-2A4F-8D06-D191667F6199}"/>
              </a:ext>
            </a:extLst>
          </p:cNvPr>
          <p:cNvSpPr txBox="1"/>
          <p:nvPr/>
        </p:nvSpPr>
        <p:spPr>
          <a:xfrm>
            <a:off x="9522941" y="4317143"/>
            <a:ext cx="22763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>
                <a:latin typeface="a타이틀고딕1" pitchFamily="18" charset="-127"/>
                <a:ea typeface="a타이틀고딕1" pitchFamily="18" charset="-127"/>
              </a:rPr>
              <a:t>&lt; </a:t>
            </a:r>
            <a:r>
              <a:rPr lang="ko-KR" altLang="en-US" sz="1100" dirty="0" smtClean="0">
                <a:latin typeface="a타이틀고딕1" pitchFamily="18" charset="-127"/>
                <a:ea typeface="a타이틀고딕1" pitchFamily="18" charset="-127"/>
              </a:rPr>
              <a:t>출력되는 </a:t>
            </a:r>
            <a:r>
              <a:rPr lang="ko-KR" altLang="en-US" sz="1100" dirty="0" err="1" smtClean="0">
                <a:latin typeface="a타이틀고딕1" pitchFamily="18" charset="-127"/>
                <a:ea typeface="a타이틀고딕1" pitchFamily="18" charset="-127"/>
              </a:rPr>
              <a:t>블로그</a:t>
            </a:r>
            <a:r>
              <a:rPr lang="ko-KR" altLang="en-US" sz="1100" dirty="0" smtClean="0">
                <a:latin typeface="a타이틀고딕1" pitchFamily="18" charset="-127"/>
                <a:ea typeface="a타이틀고딕1" pitchFamily="18" charset="-127"/>
              </a:rPr>
              <a:t> 리스트 화면 </a:t>
            </a:r>
            <a:r>
              <a:rPr lang="en-US" altLang="ko-KR" sz="1100" dirty="0" smtClean="0">
                <a:latin typeface="a타이틀고딕1" pitchFamily="18" charset="-127"/>
                <a:ea typeface="a타이틀고딕1" pitchFamily="18" charset="-127"/>
              </a:rPr>
              <a:t>&gt;</a:t>
            </a:r>
            <a:endParaRPr lang="en-US" altLang="ko-KR" sz="1100" dirty="0">
              <a:latin typeface="a타이틀고딕1" pitchFamily="18" charset="-127"/>
              <a:ea typeface="a타이틀고딕1" pitchFamily="18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F6DA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3</a:t>
            </a:r>
            <a:endParaRPr lang="ko-KR" altLang="en-US" sz="32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F6DA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2</a:t>
            </a:r>
            <a:endParaRPr lang="ko-KR" altLang="en-US" sz="32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000E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78514" y="335944"/>
            <a:ext cx="72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04</a:t>
            </a:r>
            <a:endParaRPr lang="ko-KR" altLang="en-US" sz="28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6681" y="1833693"/>
            <a:ext cx="5501381" cy="2483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789" y="2409759"/>
            <a:ext cx="4652427" cy="100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547527" y="2084983"/>
            <a:ext cx="16424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 smtClean="0">
                <a:latin typeface="a타이틀고딕1" pitchFamily="18" charset="-127"/>
                <a:ea typeface="a타이틀고딕1" pitchFamily="18" charset="-127"/>
              </a:rPr>
              <a:t>&lt; </a:t>
            </a:r>
            <a:r>
              <a:rPr lang="en-US" altLang="ko-KR" sz="1400" dirty="0" err="1" smtClean="0">
                <a:latin typeface="a타이틀고딕1" pitchFamily="18" charset="-127"/>
                <a:ea typeface="a타이틀고딕1" pitchFamily="18" charset="-127"/>
              </a:rPr>
              <a:t>BlogController</a:t>
            </a:r>
            <a:r>
              <a:rPr lang="en-US" altLang="ko-KR" sz="1400" dirty="0" smtClean="0">
                <a:latin typeface="a타이틀고딕1" pitchFamily="18" charset="-127"/>
                <a:ea typeface="a타이틀고딕1" pitchFamily="18" charset="-127"/>
              </a:rPr>
              <a:t> &gt;</a:t>
            </a:r>
            <a:endParaRPr lang="ko-KR" altLang="en-US" sz="1400" dirty="0">
              <a:latin typeface="a타이틀고딕1" pitchFamily="18" charset="-127"/>
              <a:ea typeface="a타이틀고딕1" pitchFamily="18" charset="-127"/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789" y="3889294"/>
            <a:ext cx="5245508" cy="21935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576228" y="3573279"/>
            <a:ext cx="15356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 smtClean="0">
                <a:latin typeface="a타이틀고딕1" pitchFamily="18" charset="-127"/>
                <a:ea typeface="a타이틀고딕1" pitchFamily="18" charset="-127"/>
              </a:rPr>
              <a:t>&lt; BlogList.html &gt;</a:t>
            </a:r>
            <a:endParaRPr lang="ko-KR" altLang="en-US" sz="1400" dirty="0">
              <a:latin typeface="a타이틀고딕1" pitchFamily="18" charset="-127"/>
              <a:ea typeface="a타이틀고딕1" pitchFamily="18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123221" y="5544862"/>
            <a:ext cx="50129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 smtClean="0">
                <a:latin typeface="a타이틀고딕1" pitchFamily="18" charset="-127"/>
                <a:ea typeface="a타이틀고딕1" pitchFamily="18" charset="-127"/>
              </a:rPr>
              <a:t>Thymeleaf</a:t>
            </a:r>
            <a:r>
              <a:rPr lang="en-US" altLang="ko-KR" sz="1400" dirty="0" smtClean="0">
                <a:latin typeface="a타이틀고딕1" pitchFamily="18" charset="-127"/>
                <a:ea typeface="a타이틀고딕1" pitchFamily="18" charset="-127"/>
              </a:rPr>
              <a:t> each</a:t>
            </a:r>
            <a:r>
              <a:rPr lang="ko-KR" altLang="en-US" sz="1400" dirty="0" smtClean="0">
                <a:latin typeface="a타이틀고딕1" pitchFamily="18" charset="-127"/>
                <a:ea typeface="a타이틀고딕1" pitchFamily="18" charset="-127"/>
              </a:rPr>
              <a:t>문</a:t>
            </a:r>
            <a:r>
              <a:rPr lang="en-US" altLang="ko-KR" sz="1400" dirty="0" smtClean="0">
                <a:latin typeface="a타이틀고딕1" pitchFamily="18" charset="-127"/>
                <a:ea typeface="a타이틀고딕1" pitchFamily="18" charset="-127"/>
              </a:rPr>
              <a:t> </a:t>
            </a:r>
            <a:r>
              <a:rPr lang="ko-KR" altLang="en-US" sz="1400" dirty="0" smtClean="0">
                <a:latin typeface="a타이틀고딕1" pitchFamily="18" charset="-127"/>
                <a:ea typeface="a타이틀고딕1" pitchFamily="18" charset="-127"/>
              </a:rPr>
              <a:t>사용으로 </a:t>
            </a:r>
            <a:endParaRPr lang="en-US" altLang="ko-KR" sz="1400" dirty="0" smtClean="0">
              <a:latin typeface="a타이틀고딕1" pitchFamily="18" charset="-127"/>
              <a:ea typeface="a타이틀고딕1" pitchFamily="18" charset="-127"/>
            </a:endParaRPr>
          </a:p>
          <a:p>
            <a:r>
              <a:rPr lang="ko-KR" altLang="en-US" sz="1400" dirty="0" smtClean="0">
                <a:latin typeface="a타이틀고딕1" pitchFamily="18" charset="-127"/>
                <a:ea typeface="a타이틀고딕1" pitchFamily="18" charset="-127"/>
              </a:rPr>
              <a:t>새로운 </a:t>
            </a:r>
            <a:r>
              <a:rPr lang="ko-KR" altLang="en-US" sz="1400" dirty="0" err="1" smtClean="0">
                <a:latin typeface="a타이틀고딕1" pitchFamily="18" charset="-127"/>
                <a:ea typeface="a타이틀고딕1" pitchFamily="18" charset="-127"/>
              </a:rPr>
              <a:t>블로그가</a:t>
            </a:r>
            <a:r>
              <a:rPr lang="ko-KR" altLang="en-US" sz="1400" dirty="0" smtClean="0">
                <a:latin typeface="a타이틀고딕1" pitchFamily="18" charset="-127"/>
                <a:ea typeface="a타이틀고딕1" pitchFamily="18" charset="-127"/>
              </a:rPr>
              <a:t> 생성되면 리스트에 자동으로 추가되게 설계하였다</a:t>
            </a:r>
            <a:r>
              <a:rPr lang="en-US" altLang="ko-KR" sz="1400" dirty="0" smtClean="0">
                <a:latin typeface="a타이틀고딕1" pitchFamily="18" charset="-127"/>
                <a:ea typeface="a타이틀고딕1" pitchFamily="18" charset="-127"/>
              </a:rPr>
              <a:t>.</a:t>
            </a:r>
            <a:endParaRPr lang="ko-KR" altLang="en-US" sz="1400" dirty="0">
              <a:latin typeface="a타이틀고딕1" pitchFamily="18" charset="-127"/>
              <a:ea typeface="a타이틀고딕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85471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/>
          <p:cNvGrpSpPr/>
          <p:nvPr/>
        </p:nvGrpSpPr>
        <p:grpSpPr>
          <a:xfrm>
            <a:off x="1188881" y="351819"/>
            <a:ext cx="1197764" cy="660429"/>
            <a:chOff x="1188881" y="351819"/>
            <a:chExt cx="1197764" cy="660429"/>
          </a:xfrm>
        </p:grpSpPr>
        <p:sp>
          <p:nvSpPr>
            <p:cNvPr id="8" name="TextBox 7"/>
            <p:cNvSpPr txBox="1"/>
            <p:nvPr/>
          </p:nvSpPr>
          <p:spPr>
            <a:xfrm>
              <a:off x="1188881" y="351819"/>
              <a:ext cx="104227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a타이틀고딕2" pitchFamily="18" charset="-127"/>
                  <a:ea typeface="a타이틀고딕2" pitchFamily="18" charset="-127"/>
                </a:rPr>
                <a:t>004 </a:t>
              </a:r>
              <a:r>
                <a:rPr lang="ko-KR" altLang="en-US" sz="1200" dirty="0">
                  <a:latin typeface="a타이틀고딕2" pitchFamily="18" charset="-127"/>
                  <a:ea typeface="a타이틀고딕2" pitchFamily="18" charset="-127"/>
                </a:rPr>
                <a:t>주요기능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188881" y="581361"/>
              <a:ext cx="119776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>
                  <a:latin typeface="a타이틀고딕2" pitchFamily="18" charset="-127"/>
                  <a:ea typeface="a타이틀고딕2" pitchFamily="18" charset="-127"/>
                </a:rPr>
                <a:t>소스코드</a:t>
              </a: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1188881" y="1252350"/>
            <a:ext cx="16289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err="1">
                <a:latin typeface="a타이틀고딕2" pitchFamily="18" charset="-127"/>
                <a:ea typeface="a타이틀고딕2" pitchFamily="18" charset="-127"/>
              </a:rPr>
              <a:t>게시글</a:t>
            </a:r>
            <a:r>
              <a:rPr lang="ko-KR" altLang="en-US" sz="2000" dirty="0">
                <a:latin typeface="a타이틀고딕2" pitchFamily="18" charset="-127"/>
                <a:ea typeface="a타이틀고딕2" pitchFamily="18" charset="-127"/>
              </a:rPr>
              <a:t> 리스트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CF42A66-6EF9-2A4F-8D06-D191667F6199}"/>
              </a:ext>
            </a:extLst>
          </p:cNvPr>
          <p:cNvSpPr txBox="1"/>
          <p:nvPr/>
        </p:nvSpPr>
        <p:spPr>
          <a:xfrm>
            <a:off x="8991048" y="5834795"/>
            <a:ext cx="21465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>
                <a:latin typeface="a타이틀고딕1" pitchFamily="18" charset="-127"/>
                <a:ea typeface="a타이틀고딕1" pitchFamily="18" charset="-127"/>
              </a:rPr>
              <a:t>&lt; </a:t>
            </a:r>
            <a:r>
              <a:rPr lang="ko-KR" altLang="en-US" sz="1100" dirty="0" smtClean="0">
                <a:latin typeface="a타이틀고딕1" pitchFamily="18" charset="-127"/>
                <a:ea typeface="a타이틀고딕1" pitchFamily="18" charset="-127"/>
              </a:rPr>
              <a:t>출력되는 </a:t>
            </a:r>
            <a:r>
              <a:rPr lang="ko-KR" altLang="en-US" sz="1100" dirty="0" err="1" smtClean="0">
                <a:latin typeface="a타이틀고딕1" pitchFamily="18" charset="-127"/>
                <a:ea typeface="a타이틀고딕1" pitchFamily="18" charset="-127"/>
              </a:rPr>
              <a:t>게시</a:t>
            </a:r>
            <a:r>
              <a:rPr lang="ko-KR" altLang="en-US" sz="1100" dirty="0" err="1">
                <a:latin typeface="a타이틀고딕1" pitchFamily="18" charset="-127"/>
                <a:ea typeface="a타이틀고딕1" pitchFamily="18" charset="-127"/>
              </a:rPr>
              <a:t>글</a:t>
            </a:r>
            <a:r>
              <a:rPr lang="ko-KR" altLang="en-US" sz="1100" dirty="0" smtClean="0">
                <a:latin typeface="a타이틀고딕1" pitchFamily="18" charset="-127"/>
                <a:ea typeface="a타이틀고딕1" pitchFamily="18" charset="-127"/>
              </a:rPr>
              <a:t> 리스트 화면 </a:t>
            </a:r>
            <a:r>
              <a:rPr lang="en-US" altLang="ko-KR" sz="1100" dirty="0" smtClean="0">
                <a:latin typeface="a타이틀고딕1" pitchFamily="18" charset="-127"/>
                <a:ea typeface="a타이틀고딕1" pitchFamily="18" charset="-127"/>
              </a:rPr>
              <a:t>&gt;</a:t>
            </a:r>
            <a:endParaRPr lang="en-US" altLang="ko-KR" sz="1100" dirty="0">
              <a:latin typeface="a타이틀고딕1" pitchFamily="18" charset="-127"/>
              <a:ea typeface="a타이틀고딕1" pitchFamily="18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F6DA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3</a:t>
            </a:r>
            <a:endParaRPr lang="ko-KR" altLang="en-US" sz="32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F6DA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2</a:t>
            </a:r>
            <a:endParaRPr lang="ko-KR" altLang="en-US" sz="32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000E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78514" y="335944"/>
            <a:ext cx="72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04</a:t>
            </a:r>
            <a:endParaRPr lang="ko-KR" altLang="en-US" sz="28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229178" y="1688294"/>
            <a:ext cx="16400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 smtClean="0">
                <a:latin typeface="a타이틀고딕1" pitchFamily="18" charset="-127"/>
                <a:ea typeface="a타이틀고딕1" pitchFamily="18" charset="-127"/>
              </a:rPr>
              <a:t>&lt; </a:t>
            </a:r>
            <a:r>
              <a:rPr lang="en-US" altLang="ko-KR" sz="1400" dirty="0" err="1" smtClean="0">
                <a:latin typeface="a타이틀고딕1" pitchFamily="18" charset="-127"/>
                <a:ea typeface="a타이틀고딕1" pitchFamily="18" charset="-127"/>
              </a:rPr>
              <a:t>PostController</a:t>
            </a:r>
            <a:r>
              <a:rPr lang="en-US" altLang="ko-KR" sz="1400" dirty="0" smtClean="0">
                <a:latin typeface="a타이틀고딕1" pitchFamily="18" charset="-127"/>
                <a:ea typeface="a타이틀고딕1" pitchFamily="18" charset="-127"/>
              </a:rPr>
              <a:t> &gt;</a:t>
            </a:r>
            <a:endParaRPr lang="ko-KR" altLang="en-US" sz="1400" dirty="0">
              <a:latin typeface="a타이틀고딕1" pitchFamily="18" charset="-127"/>
              <a:ea typeface="a타이틀고딕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230365" y="3393080"/>
            <a:ext cx="15332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 smtClean="0">
                <a:latin typeface="a타이틀고딕1" pitchFamily="18" charset="-127"/>
                <a:ea typeface="a타이틀고딕1" pitchFamily="18" charset="-127"/>
              </a:rPr>
              <a:t>&lt; PostList.html &gt;</a:t>
            </a:r>
            <a:endParaRPr lang="ko-KR" altLang="en-US" sz="1400" dirty="0">
              <a:latin typeface="a타이틀고딕1" pitchFamily="18" charset="-127"/>
              <a:ea typeface="a타이틀고딕1" pitchFamily="18" charset="-127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7167" y="1996071"/>
            <a:ext cx="4426443" cy="380292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0252" y="1996071"/>
            <a:ext cx="4745251" cy="1270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031" y="3700857"/>
            <a:ext cx="4715472" cy="25455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67924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/>
          <p:cNvGrpSpPr/>
          <p:nvPr/>
        </p:nvGrpSpPr>
        <p:grpSpPr>
          <a:xfrm>
            <a:off x="1188881" y="351819"/>
            <a:ext cx="1197764" cy="660429"/>
            <a:chOff x="1188881" y="351819"/>
            <a:chExt cx="1197764" cy="660429"/>
          </a:xfrm>
        </p:grpSpPr>
        <p:sp>
          <p:nvSpPr>
            <p:cNvPr id="8" name="TextBox 7"/>
            <p:cNvSpPr txBox="1"/>
            <p:nvPr/>
          </p:nvSpPr>
          <p:spPr>
            <a:xfrm>
              <a:off x="1188881" y="351819"/>
              <a:ext cx="104227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a타이틀고딕2" pitchFamily="18" charset="-127"/>
                  <a:ea typeface="a타이틀고딕2" pitchFamily="18" charset="-127"/>
                </a:rPr>
                <a:t>004 </a:t>
              </a:r>
              <a:r>
                <a:rPr lang="ko-KR" altLang="en-US" sz="1200" dirty="0">
                  <a:latin typeface="a타이틀고딕2" pitchFamily="18" charset="-127"/>
                  <a:ea typeface="a타이틀고딕2" pitchFamily="18" charset="-127"/>
                </a:rPr>
                <a:t>주요기능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188881" y="581361"/>
              <a:ext cx="119776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>
                  <a:latin typeface="a타이틀고딕2" pitchFamily="18" charset="-127"/>
                  <a:ea typeface="a타이틀고딕2" pitchFamily="18" charset="-127"/>
                </a:rPr>
                <a:t>소스코드</a:t>
              </a: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1188881" y="1252350"/>
            <a:ext cx="18565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 err="1" smtClean="0">
                <a:latin typeface="a타이틀고딕1" pitchFamily="18" charset="-127"/>
                <a:ea typeface="a타이틀고딕1" pitchFamily="18" charset="-127"/>
              </a:rPr>
              <a:t>게시글</a:t>
            </a:r>
            <a:r>
              <a:rPr lang="ko-KR" altLang="en-US" sz="2000" b="1" dirty="0" smtClean="0">
                <a:latin typeface="a타이틀고딕1" pitchFamily="18" charset="-127"/>
                <a:ea typeface="a타이틀고딕1" pitchFamily="18" charset="-127"/>
              </a:rPr>
              <a:t> 상세보</a:t>
            </a:r>
            <a:r>
              <a:rPr lang="ko-KR" altLang="en-US" sz="2000" b="1" dirty="0">
                <a:latin typeface="a타이틀고딕1" pitchFamily="18" charset="-127"/>
                <a:ea typeface="a타이틀고딕1" pitchFamily="18" charset="-127"/>
              </a:rPr>
              <a:t>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CF42A66-6EF9-2A4F-8D06-D191667F6199}"/>
              </a:ext>
            </a:extLst>
          </p:cNvPr>
          <p:cNvSpPr txBox="1"/>
          <p:nvPr/>
        </p:nvSpPr>
        <p:spPr>
          <a:xfrm>
            <a:off x="9300742" y="5689733"/>
            <a:ext cx="21465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>
                <a:latin typeface="a타이틀고딕1" pitchFamily="18" charset="-127"/>
                <a:ea typeface="a타이틀고딕1" pitchFamily="18" charset="-127"/>
              </a:rPr>
              <a:t>&lt; </a:t>
            </a:r>
            <a:r>
              <a:rPr lang="ko-KR" altLang="en-US" sz="1100" dirty="0" smtClean="0">
                <a:latin typeface="a타이틀고딕1" pitchFamily="18" charset="-127"/>
                <a:ea typeface="a타이틀고딕1" pitchFamily="18" charset="-127"/>
              </a:rPr>
              <a:t>출력되는 </a:t>
            </a:r>
            <a:r>
              <a:rPr lang="ko-KR" altLang="en-US" sz="1100" dirty="0" err="1" smtClean="0">
                <a:latin typeface="a타이틀고딕1" pitchFamily="18" charset="-127"/>
                <a:ea typeface="a타이틀고딕1" pitchFamily="18" charset="-127"/>
              </a:rPr>
              <a:t>게시글</a:t>
            </a:r>
            <a:r>
              <a:rPr lang="ko-KR" altLang="en-US" sz="1100" dirty="0" smtClean="0">
                <a:latin typeface="a타이틀고딕1" pitchFamily="18" charset="-127"/>
                <a:ea typeface="a타이틀고딕1" pitchFamily="18" charset="-127"/>
              </a:rPr>
              <a:t> 상세보기 화면 </a:t>
            </a:r>
            <a:r>
              <a:rPr lang="en-US" altLang="ko-KR" sz="1100" dirty="0" smtClean="0">
                <a:latin typeface="a타이틀고딕1" pitchFamily="18" charset="-127"/>
                <a:ea typeface="a타이틀고딕1" pitchFamily="18" charset="-127"/>
              </a:rPr>
              <a:t>&gt;</a:t>
            </a:r>
            <a:endParaRPr lang="en-US" altLang="ko-KR" sz="1100" dirty="0">
              <a:latin typeface="a타이틀고딕1" pitchFamily="18" charset="-127"/>
              <a:ea typeface="a타이틀고딕1" pitchFamily="18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F6DA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3</a:t>
            </a:r>
            <a:endParaRPr lang="ko-KR" altLang="en-US" sz="32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F6DA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2</a:t>
            </a:r>
            <a:endParaRPr lang="ko-KR" altLang="en-US" sz="32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000E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78514" y="335944"/>
            <a:ext cx="72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04</a:t>
            </a:r>
            <a:endParaRPr lang="ko-KR" altLang="en-US" sz="28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72656" y="2017814"/>
            <a:ext cx="16400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 smtClean="0">
                <a:latin typeface="a타이틀고딕1" pitchFamily="18" charset="-127"/>
                <a:ea typeface="a타이틀고딕1" pitchFamily="18" charset="-127"/>
              </a:rPr>
              <a:t>&lt; </a:t>
            </a:r>
            <a:r>
              <a:rPr lang="en-US" altLang="ko-KR" sz="1400" dirty="0" err="1" smtClean="0">
                <a:latin typeface="a타이틀고딕1" pitchFamily="18" charset="-127"/>
                <a:ea typeface="a타이틀고딕1" pitchFamily="18" charset="-127"/>
              </a:rPr>
              <a:t>PostController</a:t>
            </a:r>
            <a:r>
              <a:rPr lang="en-US" altLang="ko-KR" sz="1400" dirty="0" smtClean="0">
                <a:latin typeface="a타이틀고딕1" pitchFamily="18" charset="-127"/>
                <a:ea typeface="a타이틀고딕1" pitchFamily="18" charset="-127"/>
              </a:rPr>
              <a:t> &gt;</a:t>
            </a:r>
            <a:endParaRPr lang="ko-KR" altLang="en-US" sz="1400" dirty="0">
              <a:latin typeface="a타이틀고딕1" pitchFamily="18" charset="-127"/>
              <a:ea typeface="a타이틀고딕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097370" y="3895598"/>
            <a:ext cx="17127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 smtClean="0">
                <a:latin typeface="a타이틀고딕1" pitchFamily="18" charset="-127"/>
                <a:ea typeface="a타이틀고딕1" pitchFamily="18" charset="-127"/>
              </a:rPr>
              <a:t>&lt; </a:t>
            </a:r>
            <a:r>
              <a:rPr lang="en-US" altLang="ko-KR" sz="1400" dirty="0" err="1" smtClean="0">
                <a:latin typeface="a타이틀고딕1" pitchFamily="18" charset="-127"/>
                <a:ea typeface="a타이틀고딕1" pitchFamily="18" charset="-127"/>
              </a:rPr>
              <a:t>PostRepository</a:t>
            </a:r>
            <a:r>
              <a:rPr lang="en-US" altLang="ko-KR" sz="1400" dirty="0" smtClean="0">
                <a:latin typeface="a타이틀고딕1" pitchFamily="18" charset="-127"/>
                <a:ea typeface="a타이틀고딕1" pitchFamily="18" charset="-127"/>
              </a:rPr>
              <a:t> &gt;</a:t>
            </a:r>
            <a:endParaRPr lang="ko-KR" altLang="en-US" sz="1400" dirty="0">
              <a:latin typeface="a타이틀고딕1" pitchFamily="18" charset="-127"/>
              <a:ea typeface="a타이틀고딕1" pitchFamily="18" charset="-127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3509" y="2325592"/>
            <a:ext cx="4715472" cy="13884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3510" y="4183358"/>
            <a:ext cx="4715472" cy="5904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" name="TextBox 24"/>
          <p:cNvSpPr txBox="1"/>
          <p:nvPr/>
        </p:nvSpPr>
        <p:spPr>
          <a:xfrm>
            <a:off x="1164167" y="4772926"/>
            <a:ext cx="373211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dirty="0" err="1" smtClean="0">
                <a:latin typeface="a타이틀고딕1" pitchFamily="18" charset="-127"/>
                <a:ea typeface="a타이틀고딕1" pitchFamily="18" charset="-127"/>
              </a:rPr>
              <a:t>게시글이</a:t>
            </a:r>
            <a:r>
              <a:rPr lang="ko-KR" altLang="en-US" sz="1100" dirty="0" smtClean="0">
                <a:latin typeface="a타이틀고딕1" pitchFamily="18" charset="-127"/>
                <a:ea typeface="a타이틀고딕1" pitchFamily="18" charset="-127"/>
              </a:rPr>
              <a:t> 클릭됐을 때 </a:t>
            </a:r>
            <a:r>
              <a:rPr lang="ko-KR" altLang="en-US" sz="1100" dirty="0" err="1" smtClean="0">
                <a:latin typeface="a타이틀고딕1" pitchFamily="18" charset="-127"/>
                <a:ea typeface="a타이틀고딕1" pitchFamily="18" charset="-127"/>
              </a:rPr>
              <a:t>게시글의</a:t>
            </a:r>
            <a:r>
              <a:rPr lang="ko-KR" altLang="en-US" sz="1100" dirty="0" smtClean="0">
                <a:latin typeface="a타이틀고딕1" pitchFamily="18" charset="-127"/>
                <a:ea typeface="a타이틀고딕1" pitchFamily="18" charset="-127"/>
              </a:rPr>
              <a:t> 조회수 카운트가 </a:t>
            </a:r>
            <a:r>
              <a:rPr lang="en-US" altLang="ko-KR" sz="1100" dirty="0" smtClean="0">
                <a:latin typeface="a타이틀고딕1" pitchFamily="18" charset="-127"/>
                <a:ea typeface="a타이틀고딕1" pitchFamily="18" charset="-127"/>
              </a:rPr>
              <a:t>1</a:t>
            </a:r>
            <a:r>
              <a:rPr lang="ko-KR" altLang="en-US" sz="1100" dirty="0" smtClean="0">
                <a:latin typeface="a타이틀고딕1" pitchFamily="18" charset="-127"/>
                <a:ea typeface="a타이틀고딕1" pitchFamily="18" charset="-127"/>
              </a:rPr>
              <a:t>씩 증가한다</a:t>
            </a:r>
            <a:r>
              <a:rPr lang="en-US" altLang="ko-KR" sz="1100" dirty="0" smtClean="0">
                <a:latin typeface="a타이틀고딕1" pitchFamily="18" charset="-127"/>
                <a:ea typeface="a타이틀고딕1" pitchFamily="18" charset="-127"/>
              </a:rPr>
              <a:t>.</a:t>
            </a:r>
            <a:endParaRPr lang="ko-KR" altLang="en-US" sz="1100" dirty="0">
              <a:latin typeface="a타이틀고딕1" pitchFamily="18" charset="-127"/>
              <a:ea typeface="a타이틀고딕1" pitchFamily="18" charset="-127"/>
            </a:endParaRPr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7188" y="1863879"/>
            <a:ext cx="5293583" cy="379917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6" name="TextBox 25"/>
          <p:cNvSpPr txBox="1"/>
          <p:nvPr/>
        </p:nvSpPr>
        <p:spPr>
          <a:xfrm>
            <a:off x="1172405" y="5234247"/>
            <a:ext cx="420820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latin typeface="a타이틀고딕1" pitchFamily="18" charset="-127"/>
                <a:ea typeface="a타이틀고딕1" pitchFamily="18" charset="-127"/>
              </a:rPr>
              <a:t>상세보기 페이지에선 </a:t>
            </a:r>
            <a:r>
              <a:rPr lang="ko-KR" altLang="en-US" sz="1100" dirty="0" err="1" smtClean="0">
                <a:latin typeface="a타이틀고딕1" pitchFamily="18" charset="-127"/>
                <a:ea typeface="a타이틀고딕1" pitchFamily="18" charset="-127"/>
              </a:rPr>
              <a:t>게시글의</a:t>
            </a:r>
            <a:r>
              <a:rPr lang="ko-KR" altLang="en-US" sz="1100" dirty="0" smtClean="0">
                <a:latin typeface="a타이틀고딕1" pitchFamily="18" charset="-127"/>
                <a:ea typeface="a타이틀고딕1" pitchFamily="18" charset="-127"/>
              </a:rPr>
              <a:t> </a:t>
            </a:r>
            <a:r>
              <a:rPr lang="en-US" altLang="ko-KR" sz="1100" dirty="0" smtClean="0">
                <a:latin typeface="a타이틀고딕1" pitchFamily="18" charset="-127"/>
                <a:ea typeface="a타이틀고딕1" pitchFamily="18" charset="-127"/>
              </a:rPr>
              <a:t>Contents </a:t>
            </a:r>
            <a:r>
              <a:rPr lang="ko-KR" altLang="en-US" sz="1100" dirty="0" smtClean="0">
                <a:latin typeface="a타이틀고딕1" pitchFamily="18" charset="-127"/>
                <a:ea typeface="a타이틀고딕1" pitchFamily="18" charset="-127"/>
              </a:rPr>
              <a:t>내용을 모두 확인 할 수 있고</a:t>
            </a:r>
            <a:r>
              <a:rPr lang="en-US" altLang="ko-KR" sz="1100" dirty="0" smtClean="0">
                <a:latin typeface="a타이틀고딕1" pitchFamily="18" charset="-127"/>
                <a:ea typeface="a타이틀고딕1" pitchFamily="18" charset="-127"/>
              </a:rPr>
              <a:t>,</a:t>
            </a:r>
          </a:p>
          <a:p>
            <a:r>
              <a:rPr lang="ko-KR" altLang="en-US" sz="1100" dirty="0" err="1" smtClean="0">
                <a:latin typeface="a타이틀고딕1" pitchFamily="18" charset="-127"/>
                <a:ea typeface="a타이틀고딕1" pitchFamily="18" charset="-127"/>
              </a:rPr>
              <a:t>게시글을</a:t>
            </a:r>
            <a:r>
              <a:rPr lang="ko-KR" altLang="en-US" sz="1100" dirty="0" smtClean="0">
                <a:latin typeface="a타이틀고딕1" pitchFamily="18" charset="-127"/>
                <a:ea typeface="a타이틀고딕1" pitchFamily="18" charset="-127"/>
              </a:rPr>
              <a:t> 수정 </a:t>
            </a:r>
            <a:r>
              <a:rPr lang="en-US" altLang="ko-KR" sz="1100" dirty="0" smtClean="0">
                <a:latin typeface="a타이틀고딕1" pitchFamily="18" charset="-127"/>
                <a:ea typeface="a타이틀고딕1" pitchFamily="18" charset="-127"/>
              </a:rPr>
              <a:t>/ </a:t>
            </a:r>
            <a:r>
              <a:rPr lang="ko-KR" altLang="en-US" sz="1100" dirty="0" smtClean="0">
                <a:latin typeface="a타이틀고딕1" pitchFamily="18" charset="-127"/>
                <a:ea typeface="a타이틀고딕1" pitchFamily="18" charset="-127"/>
              </a:rPr>
              <a:t>삭제하거나 </a:t>
            </a:r>
            <a:r>
              <a:rPr lang="ko-KR" altLang="en-US" sz="1100" dirty="0" err="1" smtClean="0">
                <a:latin typeface="a타이틀고딕1" pitchFamily="18" charset="-127"/>
                <a:ea typeface="a타이틀고딕1" pitchFamily="18" charset="-127"/>
              </a:rPr>
              <a:t>댓글</a:t>
            </a:r>
            <a:r>
              <a:rPr lang="ko-KR" altLang="en-US" sz="1100" dirty="0" smtClean="0">
                <a:latin typeface="a타이틀고딕1" pitchFamily="18" charset="-127"/>
                <a:ea typeface="a타이틀고딕1" pitchFamily="18" charset="-127"/>
              </a:rPr>
              <a:t> 기능을 이용 할 수 있다</a:t>
            </a:r>
            <a:r>
              <a:rPr lang="en-US" altLang="ko-KR" sz="1100" dirty="0" smtClean="0">
                <a:latin typeface="a타이틀고딕1" pitchFamily="18" charset="-127"/>
                <a:ea typeface="a타이틀고딕1" pitchFamily="18" charset="-127"/>
              </a:rPr>
              <a:t>.</a:t>
            </a:r>
            <a:endParaRPr lang="ko-KR" altLang="en-US" sz="1100" dirty="0">
              <a:latin typeface="a타이틀고딕1" pitchFamily="18" charset="-127"/>
              <a:ea typeface="a타이틀고딕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52872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1</a:t>
            </a:r>
            <a:endParaRPr lang="ko-KR" altLang="en-US" sz="32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1188881" y="351819"/>
            <a:ext cx="1197764" cy="660429"/>
            <a:chOff x="1188881" y="351819"/>
            <a:chExt cx="1197764" cy="660429"/>
          </a:xfrm>
        </p:grpSpPr>
        <p:sp>
          <p:nvSpPr>
            <p:cNvPr id="8" name="TextBox 7"/>
            <p:cNvSpPr txBox="1"/>
            <p:nvPr/>
          </p:nvSpPr>
          <p:spPr>
            <a:xfrm>
              <a:off x="1188881" y="351819"/>
              <a:ext cx="104227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a타이틀고딕2" pitchFamily="18" charset="-127"/>
                  <a:ea typeface="a타이틀고딕2" pitchFamily="18" charset="-127"/>
                </a:rPr>
                <a:t>004 </a:t>
              </a:r>
              <a:r>
                <a:rPr lang="ko-KR" altLang="en-US" sz="1200" dirty="0">
                  <a:latin typeface="a타이틀고딕2" pitchFamily="18" charset="-127"/>
                  <a:ea typeface="a타이틀고딕2" pitchFamily="18" charset="-127"/>
                </a:rPr>
                <a:t>주요기능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188881" y="581361"/>
              <a:ext cx="119776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>
                  <a:latin typeface="a타이틀고딕2" pitchFamily="18" charset="-127"/>
                  <a:ea typeface="a타이틀고딕2" pitchFamily="18" charset="-127"/>
                </a:rPr>
                <a:t>소스코드</a:t>
              </a: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1188881" y="1271572"/>
            <a:ext cx="15183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a타이틀고딕2" pitchFamily="18" charset="-127"/>
                <a:ea typeface="a타이틀고딕2" pitchFamily="18" charset="-127"/>
              </a:rPr>
              <a:t>내 </a:t>
            </a:r>
            <a:r>
              <a:rPr lang="ko-KR" altLang="en-US" sz="2400" dirty="0" err="1" smtClean="0">
                <a:latin typeface="a타이틀고딕2" pitchFamily="18" charset="-127"/>
                <a:ea typeface="a타이틀고딕2" pitchFamily="18" charset="-127"/>
              </a:rPr>
              <a:t>폴로그</a:t>
            </a:r>
            <a:endParaRPr lang="ko-KR" altLang="en-US" dirty="0">
              <a:latin typeface="a타이틀고딕1" pitchFamily="18" charset="-127"/>
              <a:ea typeface="a타이틀고딕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CF42A66-6EF9-2A4F-8D06-D191667F6199}"/>
              </a:ext>
            </a:extLst>
          </p:cNvPr>
          <p:cNvSpPr txBox="1"/>
          <p:nvPr/>
        </p:nvSpPr>
        <p:spPr>
          <a:xfrm>
            <a:off x="6035633" y="3876480"/>
            <a:ext cx="523774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600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  <a:p>
            <a:r>
              <a:rPr lang="ko-KR" altLang="en-US" sz="1600" dirty="0" smtClean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회원가입 후 내 </a:t>
            </a:r>
            <a:r>
              <a:rPr lang="ko-KR" altLang="en-US" sz="1600" dirty="0" err="1" smtClean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폴로그에</a:t>
            </a:r>
            <a:r>
              <a:rPr lang="ko-KR" altLang="en-US" sz="1600" dirty="0" smtClean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 들어가면 새 </a:t>
            </a:r>
            <a:r>
              <a:rPr lang="ko-KR" altLang="en-US" sz="1600" dirty="0" err="1" smtClean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폴로그를</a:t>
            </a:r>
            <a:r>
              <a:rPr lang="ko-KR" altLang="en-US" sz="1600" dirty="0" smtClean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 만들어 달라는 문구와 함께 </a:t>
            </a:r>
            <a:r>
              <a:rPr lang="en-US" altLang="ko-KR" sz="1600" dirty="0" smtClean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category</a:t>
            </a:r>
            <a:r>
              <a:rPr lang="ko-KR" altLang="en-US" sz="1600" dirty="0" smtClean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에 </a:t>
            </a:r>
            <a:r>
              <a:rPr lang="ko-KR" altLang="en-US" sz="1600" dirty="0" err="1" smtClean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폴로그</a:t>
            </a:r>
            <a:r>
              <a:rPr lang="ko-KR" altLang="en-US" sz="1600" dirty="0" smtClean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 생성으로 나오게 된다</a:t>
            </a:r>
            <a:r>
              <a:rPr lang="en-US" altLang="ko-KR" sz="1600" dirty="0" smtClean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. </a:t>
            </a:r>
          </a:p>
          <a:p>
            <a:r>
              <a:rPr lang="ko-KR" altLang="en-US" sz="1600" dirty="0" smtClean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이때 아무것도 없는 값을 </a:t>
            </a:r>
            <a:r>
              <a:rPr lang="en-US" altLang="ko-KR" sz="1600" dirty="0" smtClean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select</a:t>
            </a:r>
            <a:r>
              <a:rPr lang="ko-KR" altLang="en-US" sz="1600" dirty="0" smtClean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하면 오류가 발생하기 때문에 </a:t>
            </a:r>
            <a:endParaRPr lang="en-US" altLang="ko-KR" sz="1600" dirty="0" smtClean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  <a:p>
            <a:r>
              <a:rPr lang="en-US" altLang="ko-KR" sz="1600" dirty="0" err="1" smtClean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sql</a:t>
            </a:r>
            <a:r>
              <a:rPr lang="ko-KR" altLang="en-US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문에 </a:t>
            </a:r>
            <a:r>
              <a:rPr lang="en-US" altLang="ko-KR" sz="1600" dirty="0" smtClean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DUAL</a:t>
            </a:r>
            <a:r>
              <a:rPr lang="ko-KR" altLang="en-US" sz="1600" dirty="0" smtClean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을 </a:t>
            </a:r>
            <a:r>
              <a:rPr lang="en-US" altLang="ko-KR" sz="1600" dirty="0" smtClean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join</a:t>
            </a:r>
            <a:r>
              <a:rPr lang="ko-KR" altLang="en-US" sz="1600" dirty="0" smtClean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해 줌으로써 </a:t>
            </a:r>
            <a:r>
              <a:rPr lang="en-US" altLang="ko-KR" sz="1600" dirty="0" smtClean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null</a:t>
            </a:r>
            <a:r>
              <a:rPr lang="ko-KR" altLang="en-US" sz="1600" dirty="0" smtClean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값이 나올 수 있도록 해결하였다</a:t>
            </a:r>
            <a:r>
              <a:rPr lang="en-US" altLang="ko-KR" sz="1600" dirty="0" smtClean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.</a:t>
            </a:r>
            <a:endParaRPr lang="en-US" altLang="ko-KR" sz="1600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  <a:p>
            <a:endParaRPr lang="en-US" altLang="ko-KR" sz="1600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700" y="1951739"/>
            <a:ext cx="10134600" cy="981075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514" y="3195394"/>
            <a:ext cx="5415844" cy="2799111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F6DA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3</a:t>
            </a:r>
            <a:endParaRPr lang="ko-KR" altLang="en-US" sz="32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F6DA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2</a:t>
            </a:r>
            <a:endParaRPr lang="ko-KR" altLang="en-US" sz="32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000E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78514" y="335944"/>
            <a:ext cx="72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04</a:t>
            </a:r>
            <a:endParaRPr lang="ko-KR" altLang="en-US" sz="28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9534663" y="2942981"/>
            <a:ext cx="17151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 smtClean="0">
                <a:latin typeface="a타이틀고딕1" pitchFamily="18" charset="-127"/>
                <a:ea typeface="a타이틀고딕1" pitchFamily="18" charset="-127"/>
              </a:rPr>
              <a:t>&lt; </a:t>
            </a:r>
            <a:r>
              <a:rPr lang="en-US" altLang="ko-KR" sz="1400" dirty="0" err="1" smtClean="0">
                <a:latin typeface="a타이틀고딕1" pitchFamily="18" charset="-127"/>
                <a:ea typeface="a타이틀고딕1" pitchFamily="18" charset="-127"/>
              </a:rPr>
              <a:t>BlogRepository</a:t>
            </a:r>
            <a:r>
              <a:rPr lang="en-US" altLang="ko-KR" sz="1400" dirty="0" smtClean="0">
                <a:latin typeface="a타이틀고딕1" pitchFamily="18" charset="-127"/>
                <a:ea typeface="a타이틀고딕1" pitchFamily="18" charset="-127"/>
              </a:rPr>
              <a:t> &gt;</a:t>
            </a:r>
            <a:endParaRPr lang="ko-KR" altLang="en-US" sz="1400" dirty="0">
              <a:latin typeface="a타이틀고딕1" pitchFamily="18" charset="-127"/>
              <a:ea typeface="a타이틀고딕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64776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1</a:t>
            </a:r>
            <a:endParaRPr lang="ko-KR" altLang="en-US" sz="32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1188881" y="351819"/>
            <a:ext cx="1197764" cy="660429"/>
            <a:chOff x="1188881" y="351819"/>
            <a:chExt cx="1197764" cy="660429"/>
          </a:xfrm>
        </p:grpSpPr>
        <p:sp>
          <p:nvSpPr>
            <p:cNvPr id="8" name="TextBox 7"/>
            <p:cNvSpPr txBox="1"/>
            <p:nvPr/>
          </p:nvSpPr>
          <p:spPr>
            <a:xfrm>
              <a:off x="1188881" y="351819"/>
              <a:ext cx="104227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a타이틀고딕2" pitchFamily="18" charset="-127"/>
                  <a:ea typeface="a타이틀고딕2" pitchFamily="18" charset="-127"/>
                </a:rPr>
                <a:t>004 </a:t>
              </a:r>
              <a:r>
                <a:rPr lang="ko-KR" altLang="en-US" sz="1200" dirty="0">
                  <a:latin typeface="a타이틀고딕2" pitchFamily="18" charset="-127"/>
                  <a:ea typeface="a타이틀고딕2" pitchFamily="18" charset="-127"/>
                </a:rPr>
                <a:t>주요기능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188881" y="581361"/>
              <a:ext cx="119776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>
                  <a:latin typeface="a타이틀고딕2" pitchFamily="18" charset="-127"/>
                  <a:ea typeface="a타이틀고딕2" pitchFamily="18" charset="-127"/>
                </a:rPr>
                <a:t>소스코드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ACF42A66-6EF9-2A4F-8D06-D191667F6199}"/>
              </a:ext>
            </a:extLst>
          </p:cNvPr>
          <p:cNvSpPr txBox="1"/>
          <p:nvPr/>
        </p:nvSpPr>
        <p:spPr>
          <a:xfrm>
            <a:off x="3216537" y="5058472"/>
            <a:ext cx="52377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 smtClean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Thymeleaf</a:t>
            </a:r>
            <a:r>
              <a:rPr lang="en-US" altLang="ko-KR" sz="1600" dirty="0" smtClean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 if</a:t>
            </a:r>
            <a:r>
              <a:rPr lang="ko-KR" altLang="en-US" sz="1600" dirty="0" smtClean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문을 이용하여</a:t>
            </a:r>
            <a:r>
              <a:rPr lang="en-US" altLang="ko-KR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 </a:t>
            </a:r>
            <a:r>
              <a:rPr lang="ko-KR" altLang="en-US" sz="1600" dirty="0" err="1" smtClean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폴로그를</a:t>
            </a:r>
            <a:r>
              <a:rPr lang="ko-KR" altLang="en-US" sz="1600" dirty="0" smtClean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 만들면 설정한 제목이 나오고 </a:t>
            </a:r>
            <a:r>
              <a:rPr lang="en-US" altLang="ko-KR" sz="1600" dirty="0" smtClean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category</a:t>
            </a:r>
            <a:r>
              <a:rPr lang="ko-KR" altLang="en-US" sz="1600" dirty="0" smtClean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에 </a:t>
            </a:r>
            <a:r>
              <a:rPr lang="ko-KR" altLang="en-US" sz="1600" dirty="0" err="1" smtClean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폴로그</a:t>
            </a:r>
            <a:r>
              <a:rPr lang="ko-KR" altLang="en-US" sz="1600" dirty="0" smtClean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 수정이 나오게 된다</a:t>
            </a:r>
            <a:r>
              <a:rPr lang="en-US" altLang="ko-KR" sz="1600" dirty="0" smtClean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.</a:t>
            </a:r>
            <a:endParaRPr lang="en-US" altLang="ko-KR" sz="1600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8691" y="1648274"/>
            <a:ext cx="5497326" cy="2893331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765" y="2126264"/>
            <a:ext cx="6484926" cy="2294167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F6DA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3</a:t>
            </a:r>
            <a:endParaRPr lang="ko-KR" altLang="en-US" sz="32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F6DA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2</a:t>
            </a:r>
            <a:endParaRPr lang="ko-KR" altLang="en-US" sz="32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000E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78514" y="335944"/>
            <a:ext cx="72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04</a:t>
            </a:r>
            <a:endParaRPr lang="ko-KR" altLang="en-US" sz="28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188881" y="1271572"/>
            <a:ext cx="15183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a타이틀고딕2" pitchFamily="18" charset="-127"/>
                <a:ea typeface="a타이틀고딕2" pitchFamily="18" charset="-127"/>
              </a:rPr>
              <a:t>내 </a:t>
            </a:r>
            <a:r>
              <a:rPr lang="ko-KR" altLang="en-US" sz="2400" dirty="0" err="1" smtClean="0">
                <a:latin typeface="a타이틀고딕2" pitchFamily="18" charset="-127"/>
                <a:ea typeface="a타이틀고딕2" pitchFamily="18" charset="-127"/>
              </a:rPr>
              <a:t>폴로그</a:t>
            </a:r>
            <a:endParaRPr lang="ko-KR" altLang="en-US" dirty="0">
              <a:latin typeface="a타이틀고딕1" pitchFamily="18" charset="-127"/>
              <a:ea typeface="a타이틀고딕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86464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/>
          <p:cNvGrpSpPr/>
          <p:nvPr/>
        </p:nvGrpSpPr>
        <p:grpSpPr>
          <a:xfrm>
            <a:off x="1188881" y="351819"/>
            <a:ext cx="1197764" cy="660429"/>
            <a:chOff x="1188881" y="351819"/>
            <a:chExt cx="1197764" cy="660429"/>
          </a:xfrm>
        </p:grpSpPr>
        <p:sp>
          <p:nvSpPr>
            <p:cNvPr id="8" name="TextBox 7"/>
            <p:cNvSpPr txBox="1"/>
            <p:nvPr/>
          </p:nvSpPr>
          <p:spPr>
            <a:xfrm>
              <a:off x="1188881" y="351819"/>
              <a:ext cx="104227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a타이틀고딕2" pitchFamily="18" charset="-127"/>
                  <a:ea typeface="a타이틀고딕2" pitchFamily="18" charset="-127"/>
                </a:rPr>
                <a:t>004 </a:t>
              </a:r>
              <a:r>
                <a:rPr lang="ko-KR" altLang="en-US" sz="1200" dirty="0">
                  <a:latin typeface="a타이틀고딕2" pitchFamily="18" charset="-127"/>
                  <a:ea typeface="a타이틀고딕2" pitchFamily="18" charset="-127"/>
                </a:rPr>
                <a:t>주요기능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188881" y="581361"/>
              <a:ext cx="119776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>
                  <a:latin typeface="a타이틀고딕2" pitchFamily="18" charset="-127"/>
                  <a:ea typeface="a타이틀고딕2" pitchFamily="18" charset="-127"/>
                </a:rPr>
                <a:t>소스코드</a:t>
              </a: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05722" y="1491249"/>
            <a:ext cx="19463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latin typeface="a타이틀고딕1" pitchFamily="18" charset="-127"/>
                <a:ea typeface="a타이틀고딕1" pitchFamily="18" charset="-127"/>
              </a:rPr>
              <a:t>내 </a:t>
            </a:r>
            <a:r>
              <a:rPr lang="ko-KR" altLang="en-US" sz="2000" b="1" dirty="0" err="1" smtClean="0">
                <a:latin typeface="a타이틀고딕1" pitchFamily="18" charset="-127"/>
                <a:ea typeface="a타이틀고딕1" pitchFamily="18" charset="-127"/>
              </a:rPr>
              <a:t>폴로그</a:t>
            </a:r>
            <a:r>
              <a:rPr lang="ko-KR" altLang="en-US" sz="2000" b="1" dirty="0" smtClean="0">
                <a:latin typeface="a타이틀고딕1" pitchFamily="18" charset="-127"/>
                <a:ea typeface="a타이틀고딕1" pitchFamily="18" charset="-127"/>
              </a:rPr>
              <a:t> 페이지</a:t>
            </a:r>
            <a:endParaRPr lang="ko-KR" altLang="en-US" sz="2000" b="1" dirty="0">
              <a:latin typeface="a타이틀고딕1" pitchFamily="18" charset="-127"/>
              <a:ea typeface="a타이틀고딕1" pitchFamily="18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F6DA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3</a:t>
            </a:r>
            <a:endParaRPr lang="ko-KR" altLang="en-US" sz="32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F6DA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2</a:t>
            </a:r>
            <a:endParaRPr lang="ko-KR" altLang="en-US" sz="32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000E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78514" y="335944"/>
            <a:ext cx="72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04</a:t>
            </a:r>
            <a:endParaRPr lang="ko-KR" altLang="en-US" sz="28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13731" y="1984862"/>
            <a:ext cx="16400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 smtClean="0">
                <a:latin typeface="a타이틀고딕1" pitchFamily="18" charset="-127"/>
                <a:ea typeface="a타이틀고딕1" pitchFamily="18" charset="-127"/>
              </a:rPr>
              <a:t>&lt; </a:t>
            </a:r>
            <a:r>
              <a:rPr lang="en-US" altLang="ko-KR" sz="1400" dirty="0" err="1" smtClean="0">
                <a:latin typeface="a타이틀고딕1" pitchFamily="18" charset="-127"/>
                <a:ea typeface="a타이틀고딕1" pitchFamily="18" charset="-127"/>
              </a:rPr>
              <a:t>PostController</a:t>
            </a:r>
            <a:r>
              <a:rPr lang="en-US" altLang="ko-KR" sz="1400" dirty="0" smtClean="0">
                <a:latin typeface="a타이틀고딕1" pitchFamily="18" charset="-127"/>
                <a:ea typeface="a타이틀고딕1" pitchFamily="18" charset="-127"/>
              </a:rPr>
              <a:t> &gt;</a:t>
            </a:r>
            <a:endParaRPr lang="ko-KR" altLang="en-US" sz="1400" dirty="0">
              <a:latin typeface="a타이틀고딕1" pitchFamily="18" charset="-127"/>
              <a:ea typeface="a타이틀고딕1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16545" y="3972197"/>
            <a:ext cx="530946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 smtClean="0">
                <a:latin typeface="a타이틀고딕1" pitchFamily="18" charset="-127"/>
                <a:ea typeface="a타이틀고딕1" pitchFamily="18" charset="-127"/>
              </a:rPr>
              <a:t>로그인 한 사용자의 데이터를 분석하여 해당 사용자의 </a:t>
            </a:r>
            <a:r>
              <a:rPr lang="ko-KR" altLang="en-US" sz="1050" dirty="0" err="1" smtClean="0">
                <a:latin typeface="a타이틀고딕1" pitchFamily="18" charset="-127"/>
                <a:ea typeface="a타이틀고딕1" pitchFamily="18" charset="-127"/>
              </a:rPr>
              <a:t>블로그</a:t>
            </a:r>
            <a:r>
              <a:rPr lang="en-US" altLang="ko-KR" sz="1050" dirty="0" smtClean="0">
                <a:latin typeface="a타이틀고딕1" pitchFamily="18" charset="-127"/>
                <a:ea typeface="a타이틀고딕1" pitchFamily="18" charset="-127"/>
              </a:rPr>
              <a:t>(</a:t>
            </a:r>
            <a:r>
              <a:rPr lang="ko-KR" altLang="en-US" sz="1050" dirty="0" smtClean="0">
                <a:latin typeface="a타이틀고딕1" pitchFamily="18" charset="-127"/>
                <a:ea typeface="a타이틀고딕1" pitchFamily="18" charset="-127"/>
              </a:rPr>
              <a:t>포스트리스트</a:t>
            </a:r>
            <a:r>
              <a:rPr lang="en-US" altLang="ko-KR" sz="1050" dirty="0" smtClean="0">
                <a:latin typeface="a타이틀고딕1" pitchFamily="18" charset="-127"/>
                <a:ea typeface="a타이틀고딕1" pitchFamily="18" charset="-127"/>
              </a:rPr>
              <a:t>)</a:t>
            </a:r>
            <a:r>
              <a:rPr lang="ko-KR" altLang="en-US" sz="1050" dirty="0" smtClean="0">
                <a:latin typeface="a타이틀고딕1" pitchFamily="18" charset="-127"/>
                <a:ea typeface="a타이틀고딕1" pitchFamily="18" charset="-127"/>
              </a:rPr>
              <a:t>페이지를 불러온다</a:t>
            </a:r>
            <a:r>
              <a:rPr lang="en-US" altLang="ko-KR" sz="1050" dirty="0" smtClean="0">
                <a:latin typeface="a타이틀고딕1" pitchFamily="18" charset="-127"/>
                <a:ea typeface="a타이틀고딕1" pitchFamily="18" charset="-127"/>
              </a:rPr>
              <a:t>.</a:t>
            </a:r>
            <a:endParaRPr lang="ko-KR" altLang="en-US" sz="1050" dirty="0">
              <a:latin typeface="a타이틀고딕1" pitchFamily="18" charset="-127"/>
              <a:ea typeface="a타이틀고딕1" pitchFamily="18" charset="-127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467" y="2284716"/>
            <a:ext cx="5172075" cy="167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6"/>
          <a:stretch/>
        </p:blipFill>
        <p:spPr bwMode="auto">
          <a:xfrm>
            <a:off x="6499065" y="1652714"/>
            <a:ext cx="4939941" cy="373863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8" name="TextBox 27"/>
          <p:cNvSpPr txBox="1"/>
          <p:nvPr/>
        </p:nvSpPr>
        <p:spPr>
          <a:xfrm>
            <a:off x="9001987" y="5415270"/>
            <a:ext cx="254589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 smtClean="0">
                <a:latin typeface="a타이틀고딕1" pitchFamily="18" charset="-127"/>
                <a:ea typeface="a타이틀고딕1" pitchFamily="18" charset="-127"/>
              </a:rPr>
              <a:t>&lt; </a:t>
            </a:r>
            <a:r>
              <a:rPr lang="ko-KR" altLang="en-US" sz="1050" dirty="0" smtClean="0">
                <a:latin typeface="a타이틀고딕1" pitchFamily="18" charset="-127"/>
                <a:ea typeface="a타이틀고딕1" pitchFamily="18" charset="-127"/>
              </a:rPr>
              <a:t>내 </a:t>
            </a:r>
            <a:r>
              <a:rPr lang="ko-KR" altLang="en-US" sz="1050" dirty="0" err="1" smtClean="0">
                <a:latin typeface="a타이틀고딕1" pitchFamily="18" charset="-127"/>
                <a:ea typeface="a타이틀고딕1" pitchFamily="18" charset="-127"/>
              </a:rPr>
              <a:t>폴로그</a:t>
            </a:r>
            <a:r>
              <a:rPr lang="ko-KR" altLang="en-US" sz="1050" dirty="0" smtClean="0">
                <a:latin typeface="a타이틀고딕1" pitchFamily="18" charset="-127"/>
                <a:ea typeface="a타이틀고딕1" pitchFamily="18" charset="-127"/>
              </a:rPr>
              <a:t> 페이지가 화면에 출력 된 모습 </a:t>
            </a:r>
            <a:r>
              <a:rPr lang="en-US" altLang="ko-KR" sz="1050" dirty="0" smtClean="0">
                <a:latin typeface="a타이틀고딕1" pitchFamily="18" charset="-127"/>
                <a:ea typeface="a타이틀고딕1" pitchFamily="18" charset="-127"/>
              </a:rPr>
              <a:t>&gt;</a:t>
            </a:r>
            <a:endParaRPr lang="ko-KR" altLang="en-US" sz="1050" dirty="0">
              <a:latin typeface="a타이틀고딕1" pitchFamily="18" charset="-127"/>
              <a:ea typeface="a타이틀고딕1" pitchFamily="18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816545" y="4837170"/>
            <a:ext cx="4700326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50" dirty="0" smtClean="0">
                <a:latin typeface="a타이틀고딕1" pitchFamily="18" charset="-127"/>
                <a:ea typeface="a타이틀고딕1" pitchFamily="18" charset="-127"/>
              </a:rPr>
              <a:t>기존의 </a:t>
            </a:r>
            <a:r>
              <a:rPr lang="ko-KR" altLang="en-US" sz="1050" dirty="0" err="1" smtClean="0">
                <a:latin typeface="a타이틀고딕1" pitchFamily="18" charset="-127"/>
                <a:ea typeface="a타이틀고딕1" pitchFamily="18" charset="-127"/>
              </a:rPr>
              <a:t>게시글</a:t>
            </a:r>
            <a:r>
              <a:rPr lang="ko-KR" altLang="en-US" sz="1050" dirty="0">
                <a:latin typeface="a타이틀고딕1" pitchFamily="18" charset="-127"/>
                <a:ea typeface="a타이틀고딕1" pitchFamily="18" charset="-127"/>
              </a:rPr>
              <a:t> </a:t>
            </a:r>
            <a:r>
              <a:rPr lang="ko-KR" altLang="en-US" sz="1050" dirty="0" smtClean="0">
                <a:latin typeface="a타이틀고딕1" pitchFamily="18" charset="-127"/>
                <a:ea typeface="a타이틀고딕1" pitchFamily="18" charset="-127"/>
              </a:rPr>
              <a:t>리스트와는 다르게 로그인한 사용자의 정보가 상단에 표시되고</a:t>
            </a:r>
            <a:endParaRPr lang="en-US" altLang="ko-KR" sz="1050" dirty="0" smtClean="0">
              <a:latin typeface="a타이틀고딕1" pitchFamily="18" charset="-127"/>
              <a:ea typeface="a타이틀고딕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50" dirty="0" smtClean="0">
                <a:latin typeface="a타이틀고딕1" pitchFamily="18" charset="-127"/>
                <a:ea typeface="a타이틀고딕1" pitchFamily="18" charset="-127"/>
              </a:rPr>
              <a:t>내 </a:t>
            </a:r>
            <a:r>
              <a:rPr lang="ko-KR" altLang="en-US" sz="1050" dirty="0" err="1" smtClean="0">
                <a:latin typeface="a타이틀고딕1" pitchFamily="18" charset="-127"/>
                <a:ea typeface="a타이틀고딕1" pitchFamily="18" charset="-127"/>
              </a:rPr>
              <a:t>폴로그</a:t>
            </a:r>
            <a:r>
              <a:rPr lang="ko-KR" altLang="en-US" sz="1050" dirty="0" smtClean="0">
                <a:latin typeface="a타이틀고딕1" pitchFamily="18" charset="-127"/>
                <a:ea typeface="a타이틀고딕1" pitchFamily="18" charset="-127"/>
              </a:rPr>
              <a:t> 페이지에서는 내 정보 수정</a:t>
            </a:r>
            <a:r>
              <a:rPr lang="en-US" altLang="ko-KR" sz="1050" dirty="0" smtClean="0">
                <a:latin typeface="a타이틀고딕1" pitchFamily="18" charset="-127"/>
                <a:ea typeface="a타이틀고딕1" pitchFamily="18" charset="-127"/>
              </a:rPr>
              <a:t>, </a:t>
            </a:r>
            <a:r>
              <a:rPr lang="ko-KR" altLang="en-US" sz="1050" dirty="0" smtClean="0">
                <a:latin typeface="a타이틀고딕1" pitchFamily="18" charset="-127"/>
                <a:ea typeface="a타이틀고딕1" pitchFamily="18" charset="-127"/>
              </a:rPr>
              <a:t>새 </a:t>
            </a:r>
            <a:r>
              <a:rPr lang="ko-KR" altLang="en-US" sz="1050" dirty="0" err="1" smtClean="0">
                <a:latin typeface="a타이틀고딕1" pitchFamily="18" charset="-127"/>
                <a:ea typeface="a타이틀고딕1" pitchFamily="18" charset="-127"/>
              </a:rPr>
              <a:t>게시글</a:t>
            </a:r>
            <a:r>
              <a:rPr lang="ko-KR" altLang="en-US" sz="1050" dirty="0" smtClean="0">
                <a:latin typeface="a타이틀고딕1" pitchFamily="18" charset="-127"/>
                <a:ea typeface="a타이틀고딕1" pitchFamily="18" charset="-127"/>
              </a:rPr>
              <a:t> 작성 등 추가적인 메뉴가 표시된다</a:t>
            </a:r>
            <a:r>
              <a:rPr lang="en-US" altLang="ko-KR" sz="1050" dirty="0" smtClean="0">
                <a:latin typeface="a타이틀고딕1" pitchFamily="18" charset="-127"/>
                <a:ea typeface="a타이틀고딕1" pitchFamily="18" charset="-127"/>
              </a:rPr>
              <a:t>.</a:t>
            </a:r>
            <a:endParaRPr lang="ko-KR" altLang="en-US" sz="1050" dirty="0">
              <a:latin typeface="a타이틀고딕1" pitchFamily="18" charset="-127"/>
              <a:ea typeface="a타이틀고딕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67933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000E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타이틀고딕2" pitchFamily="18" charset="-127"/>
              <a:ea typeface="a타이틀고딕2" pitchFamily="18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1188881" y="351819"/>
            <a:ext cx="1186543" cy="660429"/>
            <a:chOff x="1188881" y="351819"/>
            <a:chExt cx="1186543" cy="660429"/>
          </a:xfrm>
        </p:grpSpPr>
        <p:sp>
          <p:nvSpPr>
            <p:cNvPr id="8" name="TextBox 7"/>
            <p:cNvSpPr txBox="1"/>
            <p:nvPr/>
          </p:nvSpPr>
          <p:spPr>
            <a:xfrm>
              <a:off x="1188881" y="351819"/>
              <a:ext cx="104227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>
                  <a:latin typeface="a타이틀고딕2" pitchFamily="18" charset="-127"/>
                  <a:ea typeface="a타이틀고딕2" pitchFamily="18" charset="-127"/>
                </a:rPr>
                <a:t>002 </a:t>
              </a:r>
              <a:r>
                <a:rPr lang="ko-KR" altLang="en-US" sz="1200" dirty="0" smtClean="0">
                  <a:latin typeface="a타이틀고딕2" pitchFamily="18" charset="-127"/>
                  <a:ea typeface="a타이틀고딕2" pitchFamily="18" charset="-127"/>
                </a:rPr>
                <a:t>기획의도</a:t>
              </a:r>
              <a:endParaRPr lang="ko-KR" altLang="en-US" sz="1200" dirty="0">
                <a:latin typeface="a타이틀고딕2" pitchFamily="18" charset="-127"/>
                <a:ea typeface="a타이틀고딕2" pitchFamily="18" charset="-127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188881" y="581361"/>
              <a:ext cx="118654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 smtClean="0">
                  <a:latin typeface="a타이틀고딕2" pitchFamily="18" charset="-127"/>
                  <a:ea typeface="a타이틀고딕2" pitchFamily="18" charset="-127"/>
                </a:rPr>
                <a:t>기획의도</a:t>
              </a:r>
              <a:endParaRPr lang="ko-KR" altLang="en-US" sz="2200" dirty="0">
                <a:latin typeface="a타이틀고딕2" pitchFamily="18" charset="-127"/>
                <a:ea typeface="a타이틀고딕2" pitchFamily="18" charset="-127"/>
              </a:endParaRP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2557243" y="5201749"/>
            <a:ext cx="70775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spc="300" dirty="0" smtClean="0">
                <a:latin typeface="a타이틀고딕2" pitchFamily="18" charset="-127"/>
                <a:ea typeface="a타이틀고딕2" pitchFamily="18" charset="-127"/>
              </a:rPr>
              <a:t>&lt; </a:t>
            </a:r>
            <a:r>
              <a:rPr lang="ko-KR" altLang="en-US" sz="2200" spc="300" dirty="0" smtClean="0">
                <a:latin typeface="a타이틀고딕2" pitchFamily="18" charset="-127"/>
                <a:ea typeface="a타이틀고딕2" pitchFamily="18" charset="-127"/>
              </a:rPr>
              <a:t>채용정보 </a:t>
            </a:r>
            <a:r>
              <a:rPr lang="en-US" altLang="ko-KR" sz="2200" spc="300" dirty="0" smtClean="0">
                <a:latin typeface="a타이틀고딕2" pitchFamily="18" charset="-127"/>
                <a:ea typeface="a타이틀고딕2" pitchFamily="18" charset="-127"/>
              </a:rPr>
              <a:t>+ </a:t>
            </a:r>
            <a:r>
              <a:rPr lang="ko-KR" altLang="en-US" sz="2200" spc="300" dirty="0" smtClean="0">
                <a:latin typeface="a타이틀고딕2" pitchFamily="18" charset="-127"/>
                <a:ea typeface="a타이틀고딕2" pitchFamily="18" charset="-127"/>
              </a:rPr>
              <a:t>포트폴리오 작성 및 관리 </a:t>
            </a:r>
            <a:r>
              <a:rPr lang="en-US" altLang="ko-KR" sz="2200" spc="300" dirty="0" smtClean="0">
                <a:latin typeface="a타이틀고딕2" pitchFamily="18" charset="-127"/>
                <a:ea typeface="a타이틀고딕2" pitchFamily="18" charset="-127"/>
              </a:rPr>
              <a:t>= </a:t>
            </a:r>
            <a:r>
              <a:rPr lang="en-US" altLang="ko-KR" sz="2200" spc="300" dirty="0" err="1" smtClean="0">
                <a:latin typeface="a타이틀고딕2" pitchFamily="18" charset="-127"/>
                <a:ea typeface="a타이틀고딕2" pitchFamily="18" charset="-127"/>
              </a:rPr>
              <a:t>Porlog</a:t>
            </a:r>
            <a:r>
              <a:rPr lang="en-US" altLang="ko-KR" sz="2200" spc="300" dirty="0" smtClean="0">
                <a:latin typeface="a타이틀고딕2" pitchFamily="18" charset="-127"/>
                <a:ea typeface="a타이틀고딕2" pitchFamily="18" charset="-127"/>
              </a:rPr>
              <a:t>&gt; </a:t>
            </a:r>
            <a:endParaRPr lang="ko-KR" altLang="en-US" sz="2200" spc="300" dirty="0">
              <a:latin typeface="a타이틀고딕2" pitchFamily="18" charset="-127"/>
              <a:ea typeface="a타이틀고딕2" pitchFamily="18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338" y="1500006"/>
            <a:ext cx="6163033" cy="3388334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0983" y="2058806"/>
            <a:ext cx="3892079" cy="822716"/>
          </a:xfrm>
          <a:prstGeom prst="rect">
            <a:avLst/>
          </a:prstGeom>
          <a:ln>
            <a:solidFill>
              <a:schemeClr val="accent1"/>
            </a:solidFill>
            <a:prstDash val="sysDash"/>
          </a:ln>
        </p:spPr>
      </p:pic>
      <p:sp>
        <p:nvSpPr>
          <p:cNvPr id="15" name="모서리가 둥근 직사각형 14"/>
          <p:cNvSpPr/>
          <p:nvPr/>
        </p:nvSpPr>
        <p:spPr>
          <a:xfrm>
            <a:off x="5359400" y="1763922"/>
            <a:ext cx="1353191" cy="172842"/>
          </a:xfrm>
          <a:prstGeom prst="roundRect">
            <a:avLst/>
          </a:prstGeom>
          <a:noFill/>
          <a:ln>
            <a:solidFill>
              <a:schemeClr val="accent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17" name="직선 화살표 연결선 16"/>
          <p:cNvCxnSpPr>
            <a:stCxn id="15" idx="3"/>
          </p:cNvCxnSpPr>
          <p:nvPr/>
        </p:nvCxnSpPr>
        <p:spPr>
          <a:xfrm>
            <a:off x="6712591" y="1850343"/>
            <a:ext cx="828392" cy="208463"/>
          </a:xfrm>
          <a:prstGeom prst="straightConnector1">
            <a:avLst/>
          </a:prstGeom>
          <a:ln w="635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78514" y="335944"/>
            <a:ext cx="72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02</a:t>
            </a:r>
            <a:endParaRPr lang="ko-KR" altLang="en-US" sz="28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693994" y="5803842"/>
            <a:ext cx="8804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a타이틀고딕1" pitchFamily="18" charset="-127"/>
                <a:ea typeface="a타이틀고딕1" pitchFamily="18" charset="-127"/>
              </a:rPr>
              <a:t>나의 포트폴리오를 </a:t>
            </a:r>
            <a:r>
              <a:rPr lang="ko-KR" altLang="en-US" dirty="0" err="1" smtClean="0">
                <a:latin typeface="a타이틀고딕1" pitchFamily="18" charset="-127"/>
                <a:ea typeface="a타이틀고딕1" pitchFamily="18" charset="-127"/>
              </a:rPr>
              <a:t>블로그에</a:t>
            </a:r>
            <a:r>
              <a:rPr lang="ko-KR" altLang="en-US" dirty="0" smtClean="0">
                <a:latin typeface="a타이틀고딕1" pitchFamily="18" charset="-127"/>
                <a:ea typeface="a타이틀고딕1" pitchFamily="18" charset="-127"/>
              </a:rPr>
              <a:t> 저장하여 관리하고 동시에 채용정보들을 확인 할 수 있는 플랫폼</a:t>
            </a:r>
            <a:endParaRPr lang="ko-KR" altLang="en-US" dirty="0">
              <a:latin typeface="a타이틀고딕1" pitchFamily="18" charset="-127"/>
              <a:ea typeface="a타이틀고딕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37280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1</a:t>
            </a:r>
            <a:endParaRPr lang="ko-KR" altLang="en-US" sz="32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1188881" y="351819"/>
            <a:ext cx="1197764" cy="660429"/>
            <a:chOff x="1188881" y="351819"/>
            <a:chExt cx="1197764" cy="660429"/>
          </a:xfrm>
        </p:grpSpPr>
        <p:sp>
          <p:nvSpPr>
            <p:cNvPr id="8" name="TextBox 7"/>
            <p:cNvSpPr txBox="1"/>
            <p:nvPr/>
          </p:nvSpPr>
          <p:spPr>
            <a:xfrm>
              <a:off x="1188881" y="351819"/>
              <a:ext cx="104227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a타이틀고딕2" pitchFamily="18" charset="-127"/>
                  <a:ea typeface="a타이틀고딕2" pitchFamily="18" charset="-127"/>
                </a:rPr>
                <a:t>004 </a:t>
              </a:r>
              <a:r>
                <a:rPr lang="ko-KR" altLang="en-US" sz="1200" dirty="0">
                  <a:latin typeface="a타이틀고딕2" pitchFamily="18" charset="-127"/>
                  <a:ea typeface="a타이틀고딕2" pitchFamily="18" charset="-127"/>
                </a:rPr>
                <a:t>주요기능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188881" y="581361"/>
              <a:ext cx="119776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>
                  <a:latin typeface="a타이틀고딕2" pitchFamily="18" charset="-127"/>
                  <a:ea typeface="a타이틀고딕2" pitchFamily="18" charset="-127"/>
                </a:rPr>
                <a:t>소스코드</a:t>
              </a:r>
            </a:p>
          </p:txBody>
        </p:sp>
      </p:grpSp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881" y="1545934"/>
            <a:ext cx="6869134" cy="46281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CF42A66-6EF9-2A4F-8D06-D191667F6199}"/>
              </a:ext>
            </a:extLst>
          </p:cNvPr>
          <p:cNvSpPr txBox="1"/>
          <p:nvPr/>
        </p:nvSpPr>
        <p:spPr>
          <a:xfrm>
            <a:off x="1725675" y="6046786"/>
            <a:ext cx="87406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게시물 작성 시 에디터가 생성되고 </a:t>
            </a:r>
            <a:r>
              <a:rPr lang="en-US" altLang="ko-KR" sz="1600" dirty="0" smtClean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hooks</a:t>
            </a:r>
            <a:r>
              <a:rPr lang="ko-KR" altLang="en-US" sz="1600" dirty="0" smtClean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라는 속성을 이용하여 이미지 </a:t>
            </a:r>
            <a:r>
              <a:rPr lang="en-US" altLang="ko-KR" sz="1600" dirty="0" err="1" smtClean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url</a:t>
            </a:r>
            <a:r>
              <a:rPr lang="ko-KR" altLang="en-US" sz="1600" dirty="0" smtClean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를 간단하게 만들어 주었다</a:t>
            </a:r>
            <a:r>
              <a:rPr lang="en-US" altLang="ko-KR" sz="1600" dirty="0" smtClean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.</a:t>
            </a:r>
            <a:endParaRPr lang="en-US" altLang="ko-KR" sz="1600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881" y="2180828"/>
            <a:ext cx="8782619" cy="353104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188881" y="1084173"/>
            <a:ext cx="14013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err="1" smtClean="0">
                <a:latin typeface="a타이틀고딕1" pitchFamily="18" charset="-127"/>
                <a:ea typeface="a타이틀고딕1" pitchFamily="18" charset="-127"/>
              </a:rPr>
              <a:t>게시글</a:t>
            </a:r>
            <a:r>
              <a:rPr lang="ko-KR" altLang="en-US" sz="2000" b="1" dirty="0" smtClean="0">
                <a:latin typeface="a타이틀고딕1" pitchFamily="18" charset="-127"/>
                <a:ea typeface="a타이틀고딕1" pitchFamily="18" charset="-127"/>
              </a:rPr>
              <a:t> 작성</a:t>
            </a:r>
            <a:endParaRPr lang="ko-KR" altLang="en-US" sz="2000" b="1" dirty="0">
              <a:latin typeface="a타이틀고딕1" pitchFamily="18" charset="-127"/>
              <a:ea typeface="a타이틀고딕1" pitchFamily="18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F6DA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3</a:t>
            </a:r>
            <a:endParaRPr lang="ko-KR" altLang="en-US" sz="32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F6DA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2</a:t>
            </a:r>
            <a:endParaRPr lang="ko-KR" altLang="en-US" sz="32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000E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78514" y="335944"/>
            <a:ext cx="72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04</a:t>
            </a:r>
            <a:endParaRPr lang="ko-KR" altLang="en-US" sz="28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9214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1</a:t>
            </a:r>
            <a:endParaRPr lang="ko-KR" altLang="en-US" sz="32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1188881" y="351819"/>
            <a:ext cx="1197764" cy="660429"/>
            <a:chOff x="1188881" y="351819"/>
            <a:chExt cx="1197764" cy="660429"/>
          </a:xfrm>
        </p:grpSpPr>
        <p:sp>
          <p:nvSpPr>
            <p:cNvPr id="8" name="TextBox 7"/>
            <p:cNvSpPr txBox="1"/>
            <p:nvPr/>
          </p:nvSpPr>
          <p:spPr>
            <a:xfrm>
              <a:off x="1188881" y="351819"/>
              <a:ext cx="104227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a타이틀고딕2" pitchFamily="18" charset="-127"/>
                  <a:ea typeface="a타이틀고딕2" pitchFamily="18" charset="-127"/>
                </a:rPr>
                <a:t>004 </a:t>
              </a:r>
              <a:r>
                <a:rPr lang="ko-KR" altLang="en-US" sz="1200" dirty="0">
                  <a:latin typeface="a타이틀고딕2" pitchFamily="18" charset="-127"/>
                  <a:ea typeface="a타이틀고딕2" pitchFamily="18" charset="-127"/>
                </a:rPr>
                <a:t>주요기능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188881" y="581361"/>
              <a:ext cx="119776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>
                  <a:latin typeface="a타이틀고딕2" pitchFamily="18" charset="-127"/>
                  <a:ea typeface="a타이틀고딕2" pitchFamily="18" charset="-127"/>
                </a:rPr>
                <a:t>소스코드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ACF42A66-6EF9-2A4F-8D06-D191667F6199}"/>
              </a:ext>
            </a:extLst>
          </p:cNvPr>
          <p:cNvSpPr txBox="1"/>
          <p:nvPr/>
        </p:nvSpPr>
        <p:spPr>
          <a:xfrm>
            <a:off x="8327399" y="2550171"/>
            <a:ext cx="352790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 err="1" smtClean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게시글</a:t>
            </a:r>
            <a:r>
              <a:rPr lang="ko-KR" altLang="en-US" sz="1600" dirty="0" smtClean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 제목</a:t>
            </a:r>
            <a:r>
              <a:rPr lang="en-US" altLang="ko-KR" sz="1600" dirty="0" smtClean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, </a:t>
            </a:r>
            <a:r>
              <a:rPr lang="ko-KR" altLang="en-US" sz="1600" dirty="0" smtClean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내용은 </a:t>
            </a:r>
            <a:r>
              <a:rPr lang="en-US" altLang="ko-KR" sz="1600" dirty="0" smtClean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Toast </a:t>
            </a:r>
            <a:r>
              <a:rPr lang="en-US" altLang="ko-KR" sz="1600" dirty="0" err="1" smtClean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ui</a:t>
            </a:r>
            <a:r>
              <a:rPr lang="en-US" altLang="ko-KR" sz="1600" dirty="0" smtClean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 editor</a:t>
            </a:r>
            <a:r>
              <a:rPr lang="ko-KR" altLang="en-US" sz="1600" dirty="0" smtClean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를 기반으로 하는 에디터</a:t>
            </a:r>
            <a:r>
              <a:rPr lang="en-US" altLang="ko-KR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 </a:t>
            </a:r>
            <a:r>
              <a:rPr lang="ko-KR" altLang="en-US" sz="1600" dirty="0" smtClean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그리고</a:t>
            </a:r>
            <a:r>
              <a:rPr lang="en-US" altLang="ko-KR" sz="1600" dirty="0" smtClean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 </a:t>
            </a:r>
            <a:r>
              <a:rPr lang="ko-KR" altLang="en-US" sz="1600" dirty="0" err="1" smtClean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게시글</a:t>
            </a:r>
            <a:r>
              <a:rPr lang="ko-KR" altLang="en-US" sz="1600" dirty="0" smtClean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 목록에서 대표되는 </a:t>
            </a:r>
            <a:r>
              <a:rPr lang="ko-KR" altLang="en-US" sz="1600" dirty="0" err="1" smtClean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썸네일</a:t>
            </a:r>
            <a:r>
              <a:rPr lang="ko-KR" altLang="en-US" sz="1600" dirty="0" smtClean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 이미지를 첨부할 수 있다</a:t>
            </a:r>
            <a:r>
              <a:rPr lang="en-US" altLang="ko-KR" sz="1600" dirty="0" smtClean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.</a:t>
            </a:r>
            <a:endParaRPr lang="en-US" altLang="ko-KR" sz="1600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6816" y="1041735"/>
            <a:ext cx="5425581" cy="5588916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F6DA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3</a:t>
            </a:r>
            <a:endParaRPr lang="ko-KR" altLang="en-US" sz="32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F6DA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2</a:t>
            </a:r>
            <a:endParaRPr lang="ko-KR" altLang="en-US" sz="32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000E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78514" y="335944"/>
            <a:ext cx="72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04</a:t>
            </a:r>
            <a:endParaRPr lang="ko-KR" altLang="en-US" sz="28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295470" y="1041735"/>
            <a:ext cx="14013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 err="1" smtClean="0">
                <a:latin typeface="a타이틀고딕1" pitchFamily="18" charset="-127"/>
                <a:ea typeface="a타이틀고딕1" pitchFamily="18" charset="-127"/>
              </a:rPr>
              <a:t>게시글</a:t>
            </a:r>
            <a:r>
              <a:rPr lang="ko-KR" altLang="en-US" sz="2000" b="1" dirty="0" smtClean="0">
                <a:latin typeface="a타이틀고딕1" pitchFamily="18" charset="-127"/>
                <a:ea typeface="a타이틀고딕1" pitchFamily="18" charset="-127"/>
              </a:rPr>
              <a:t> 작성</a:t>
            </a:r>
            <a:endParaRPr lang="ko-KR" altLang="en-US" sz="2000" b="1" dirty="0">
              <a:latin typeface="a타이틀고딕1" pitchFamily="18" charset="-127"/>
              <a:ea typeface="a타이틀고딕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3917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1</a:t>
            </a:r>
            <a:endParaRPr lang="ko-KR" altLang="en-US" sz="32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1188881" y="351819"/>
            <a:ext cx="1197764" cy="660429"/>
            <a:chOff x="1188881" y="351819"/>
            <a:chExt cx="1197764" cy="660429"/>
          </a:xfrm>
        </p:grpSpPr>
        <p:sp>
          <p:nvSpPr>
            <p:cNvPr id="8" name="TextBox 7"/>
            <p:cNvSpPr txBox="1"/>
            <p:nvPr/>
          </p:nvSpPr>
          <p:spPr>
            <a:xfrm>
              <a:off x="1188881" y="351819"/>
              <a:ext cx="104227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a타이틀고딕2" pitchFamily="18" charset="-127"/>
                  <a:ea typeface="a타이틀고딕2" pitchFamily="18" charset="-127"/>
                </a:rPr>
                <a:t>004 </a:t>
              </a:r>
              <a:r>
                <a:rPr lang="ko-KR" altLang="en-US" sz="1200" dirty="0">
                  <a:latin typeface="a타이틀고딕2" pitchFamily="18" charset="-127"/>
                  <a:ea typeface="a타이틀고딕2" pitchFamily="18" charset="-127"/>
                </a:rPr>
                <a:t>주요기능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188881" y="581361"/>
              <a:ext cx="119776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>
                  <a:latin typeface="a타이틀고딕2" pitchFamily="18" charset="-127"/>
                  <a:ea typeface="a타이틀고딕2" pitchFamily="18" charset="-127"/>
                </a:rPr>
                <a:t>소스코드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ACF42A66-6EF9-2A4F-8D06-D191667F6199}"/>
              </a:ext>
            </a:extLst>
          </p:cNvPr>
          <p:cNvSpPr txBox="1"/>
          <p:nvPr/>
        </p:nvSpPr>
        <p:spPr>
          <a:xfrm>
            <a:off x="998514" y="5127035"/>
            <a:ext cx="424387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이미지를 첨부할 때 처음 에디터 생성 시 </a:t>
            </a:r>
            <a:r>
              <a:rPr lang="en-US" altLang="ko-KR" sz="1600" dirty="0" smtClean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hooks</a:t>
            </a:r>
            <a:r>
              <a:rPr lang="ko-KR" altLang="en-US" sz="1600" dirty="0" smtClean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속성에 썼던 함수들인데 중복으로 나오는 것을 방지해 주었고 그 파일의 이름이 </a:t>
            </a:r>
            <a:r>
              <a:rPr lang="en-US" altLang="ko-KR" sz="1600" dirty="0" smtClean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markdown</a:t>
            </a:r>
            <a:r>
              <a:rPr lang="ko-KR" altLang="en-US" sz="1600" dirty="0" smtClean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에 포함되어 변환되게 만들어 주었다</a:t>
            </a:r>
            <a:r>
              <a:rPr lang="en-US" altLang="ko-KR" sz="1600" dirty="0" smtClean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.</a:t>
            </a:r>
            <a:endParaRPr lang="en-US" altLang="ko-KR" sz="1600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514" y="1859104"/>
            <a:ext cx="4019550" cy="2847975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8999" y="908019"/>
            <a:ext cx="6219825" cy="1743075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8999" y="3087829"/>
            <a:ext cx="4143375" cy="3238500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F6DA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3</a:t>
            </a:r>
            <a:endParaRPr lang="ko-KR" altLang="en-US" sz="32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F6DA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2</a:t>
            </a:r>
            <a:endParaRPr lang="ko-KR" altLang="en-US" sz="32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000E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78514" y="335944"/>
            <a:ext cx="72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04</a:t>
            </a:r>
            <a:endParaRPr lang="ko-KR" altLang="en-US" sz="28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11375" y="1039038"/>
            <a:ext cx="37481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 err="1" smtClean="0">
                <a:latin typeface="a타이틀고딕1" pitchFamily="18" charset="-127"/>
                <a:ea typeface="a타이틀고딕1" pitchFamily="18" charset="-127"/>
              </a:rPr>
              <a:t>게시글</a:t>
            </a:r>
            <a:r>
              <a:rPr lang="ko-KR" altLang="en-US" sz="2000" b="1" dirty="0" smtClean="0">
                <a:latin typeface="a타이틀고딕1" pitchFamily="18" charset="-127"/>
                <a:ea typeface="a타이틀고딕1" pitchFamily="18" charset="-127"/>
              </a:rPr>
              <a:t> 작성 시 에디터 이미지 첨부</a:t>
            </a:r>
            <a:endParaRPr lang="ko-KR" altLang="en-US" sz="2000" b="1" dirty="0">
              <a:latin typeface="a타이틀고딕1" pitchFamily="18" charset="-127"/>
              <a:ea typeface="a타이틀고딕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58121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1</a:t>
            </a:r>
            <a:endParaRPr lang="ko-KR" altLang="en-US" sz="32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1188881" y="351819"/>
            <a:ext cx="1197764" cy="660429"/>
            <a:chOff x="1188881" y="351819"/>
            <a:chExt cx="1197764" cy="660429"/>
          </a:xfrm>
        </p:grpSpPr>
        <p:sp>
          <p:nvSpPr>
            <p:cNvPr id="8" name="TextBox 7"/>
            <p:cNvSpPr txBox="1"/>
            <p:nvPr/>
          </p:nvSpPr>
          <p:spPr>
            <a:xfrm>
              <a:off x="1188881" y="351819"/>
              <a:ext cx="104227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a타이틀고딕2" pitchFamily="18" charset="-127"/>
                  <a:ea typeface="a타이틀고딕2" pitchFamily="18" charset="-127"/>
                </a:rPr>
                <a:t>004 </a:t>
              </a:r>
              <a:r>
                <a:rPr lang="ko-KR" altLang="en-US" sz="1200" dirty="0">
                  <a:latin typeface="a타이틀고딕2" pitchFamily="18" charset="-127"/>
                  <a:ea typeface="a타이틀고딕2" pitchFamily="18" charset="-127"/>
                </a:rPr>
                <a:t>주요기능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188881" y="581361"/>
              <a:ext cx="119776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>
                  <a:latin typeface="a타이틀고딕2" pitchFamily="18" charset="-127"/>
                  <a:ea typeface="a타이틀고딕2" pitchFamily="18" charset="-127"/>
                </a:rPr>
                <a:t>소스코드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ACF42A66-6EF9-2A4F-8D06-D191667F6199}"/>
              </a:ext>
            </a:extLst>
          </p:cNvPr>
          <p:cNvSpPr txBox="1"/>
          <p:nvPr/>
        </p:nvSpPr>
        <p:spPr>
          <a:xfrm>
            <a:off x="7759755" y="3879691"/>
            <a:ext cx="42515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이미지를 선택하여 첨부하면 </a:t>
            </a:r>
            <a:r>
              <a:rPr lang="en-US" altLang="ko-KR" sz="1600" dirty="0" smtClean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AWS S3</a:t>
            </a:r>
            <a:r>
              <a:rPr lang="ko-KR" altLang="en-US" sz="1600" dirty="0" smtClean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를 통해 </a:t>
            </a:r>
            <a:endParaRPr lang="en-US" altLang="ko-KR" sz="1600" dirty="0" smtClean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  <a:p>
            <a:r>
              <a:rPr lang="en-US" altLang="ko-KR" sz="1600" dirty="0" err="1" smtClean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url</a:t>
            </a:r>
            <a:r>
              <a:rPr lang="ko-KR" altLang="en-US" sz="1600" dirty="0" smtClean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이 변환되고 </a:t>
            </a:r>
            <a:r>
              <a:rPr lang="en-US" altLang="ko-KR" sz="1600" dirty="0" smtClean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S3</a:t>
            </a:r>
            <a:r>
              <a:rPr lang="ko-KR" altLang="en-US" sz="1600" dirty="0" smtClean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에 저장된 뒤 그 </a:t>
            </a:r>
            <a:r>
              <a:rPr lang="en-US" altLang="ko-KR" sz="1600" dirty="0" err="1" smtClean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url</a:t>
            </a:r>
            <a:r>
              <a:rPr lang="ko-KR" altLang="en-US" sz="1600" dirty="0" smtClean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이 </a:t>
            </a:r>
            <a:r>
              <a:rPr lang="ko-KR" altLang="en-US" sz="1600" dirty="0" err="1" smtClean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리턴된다</a:t>
            </a:r>
            <a:r>
              <a:rPr lang="en-US" altLang="ko-KR" sz="1600" dirty="0" smtClean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.</a:t>
            </a:r>
            <a:endParaRPr lang="en-US" altLang="ko-KR" sz="1600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14" y="1086781"/>
            <a:ext cx="7662141" cy="558896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4290" y="1086781"/>
            <a:ext cx="4362450" cy="2171700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F6DA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3</a:t>
            </a:r>
            <a:endParaRPr lang="ko-KR" altLang="en-US" sz="32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F6DA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2</a:t>
            </a:r>
            <a:endParaRPr lang="ko-KR" altLang="en-US" sz="32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000E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78514" y="335944"/>
            <a:ext cx="72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04</a:t>
            </a:r>
            <a:endParaRPr lang="ko-KR" altLang="en-US" sz="28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699020" y="490318"/>
            <a:ext cx="24593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smtClean="0">
                <a:latin typeface="a타이틀고딕1" pitchFamily="18" charset="-127"/>
                <a:ea typeface="a타이틀고딕1" pitchFamily="18" charset="-127"/>
              </a:rPr>
              <a:t>에디터 이미지 첨부 후</a:t>
            </a:r>
            <a:endParaRPr lang="ko-KR" altLang="en-US" sz="2000" b="1" dirty="0">
              <a:latin typeface="a타이틀고딕1" pitchFamily="18" charset="-127"/>
              <a:ea typeface="a타이틀고딕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27310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1</a:t>
            </a:r>
            <a:endParaRPr lang="ko-KR" altLang="en-US" sz="32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1188881" y="351819"/>
            <a:ext cx="1197764" cy="660429"/>
            <a:chOff x="1188881" y="351819"/>
            <a:chExt cx="1197764" cy="660429"/>
          </a:xfrm>
        </p:grpSpPr>
        <p:sp>
          <p:nvSpPr>
            <p:cNvPr id="8" name="TextBox 7"/>
            <p:cNvSpPr txBox="1"/>
            <p:nvPr/>
          </p:nvSpPr>
          <p:spPr>
            <a:xfrm>
              <a:off x="1188881" y="351819"/>
              <a:ext cx="104227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a타이틀고딕2" pitchFamily="18" charset="-127"/>
                  <a:ea typeface="a타이틀고딕2" pitchFamily="18" charset="-127"/>
                </a:rPr>
                <a:t>004 </a:t>
              </a:r>
              <a:r>
                <a:rPr lang="ko-KR" altLang="en-US" sz="1200" dirty="0">
                  <a:latin typeface="a타이틀고딕2" pitchFamily="18" charset="-127"/>
                  <a:ea typeface="a타이틀고딕2" pitchFamily="18" charset="-127"/>
                </a:rPr>
                <a:t>주요기능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188881" y="581361"/>
              <a:ext cx="119776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>
                  <a:latin typeface="a타이틀고딕2" pitchFamily="18" charset="-127"/>
                  <a:ea typeface="a타이틀고딕2" pitchFamily="18" charset="-127"/>
                </a:rPr>
                <a:t>소스코드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ACF42A66-6EF9-2A4F-8D06-D191667F6199}"/>
              </a:ext>
            </a:extLst>
          </p:cNvPr>
          <p:cNvSpPr txBox="1"/>
          <p:nvPr/>
        </p:nvSpPr>
        <p:spPr>
          <a:xfrm>
            <a:off x="940546" y="2910392"/>
            <a:ext cx="10310908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1200"/>
              </a:spcBef>
              <a:buAutoNum type="arabicPeriod"/>
            </a:pPr>
            <a:r>
              <a:rPr lang="ko-KR" altLang="en-US" sz="1600" dirty="0">
                <a:latin typeface="a타이틀고딕1" pitchFamily="18" charset="-127"/>
                <a:ea typeface="a타이틀고딕1" pitchFamily="18" charset="-127"/>
              </a:rPr>
              <a:t>클라이언트에게 </a:t>
            </a:r>
            <a:r>
              <a:rPr lang="en" altLang="x-none" sz="1600" dirty="0">
                <a:latin typeface="a타이틀고딕1" pitchFamily="18" charset="-127"/>
                <a:ea typeface="a타이틀고딕1" pitchFamily="18" charset="-127"/>
              </a:rPr>
              <a:t>Multipart-form/data </a:t>
            </a:r>
            <a:r>
              <a:rPr lang="ko-KR" altLang="en-US" sz="1600" dirty="0">
                <a:latin typeface="a타이틀고딕1" pitchFamily="18" charset="-127"/>
                <a:ea typeface="a타이틀고딕1" pitchFamily="18" charset="-127"/>
              </a:rPr>
              <a:t>형식으로 파일을 전송</a:t>
            </a:r>
            <a:r>
              <a:rPr lang="en-US" altLang="ko-KR" sz="1600" dirty="0">
                <a:latin typeface="a타이틀고딕1" pitchFamily="18" charset="-127"/>
                <a:ea typeface="a타이틀고딕1" pitchFamily="18" charset="-127"/>
              </a:rPr>
              <a:t>. </a:t>
            </a:r>
            <a:r>
              <a:rPr lang="ko-KR" altLang="en-US" sz="1600" dirty="0">
                <a:latin typeface="a타이틀고딕1" pitchFamily="18" charset="-127"/>
                <a:ea typeface="a타이틀고딕1" pitchFamily="18" charset="-127"/>
              </a:rPr>
              <a:t>이 때 파일의 데이터 타입은 </a:t>
            </a:r>
            <a:r>
              <a:rPr lang="en" altLang="x-none" sz="1600" dirty="0" err="1">
                <a:latin typeface="a타이틀고딕1" pitchFamily="18" charset="-127"/>
                <a:ea typeface="a타이틀고딕1" pitchFamily="18" charset="-127"/>
              </a:rPr>
              <a:t>MultipartFile</a:t>
            </a:r>
            <a:endParaRPr lang="en" altLang="x-none" sz="1600" dirty="0">
              <a:latin typeface="a타이틀고딕1" pitchFamily="18" charset="-127"/>
              <a:ea typeface="a타이틀고딕1" pitchFamily="18" charset="-127"/>
            </a:endParaRPr>
          </a:p>
          <a:p>
            <a:pPr marL="342900" indent="-342900">
              <a:spcBef>
                <a:spcPts val="1200"/>
              </a:spcBef>
              <a:buAutoNum type="arabicPeriod"/>
            </a:pPr>
            <a:r>
              <a:rPr lang="en" altLang="x-none" sz="1600" dirty="0" err="1">
                <a:latin typeface="a타이틀고딕1" pitchFamily="18" charset="-127"/>
                <a:ea typeface="a타이틀고딕1" pitchFamily="18" charset="-127"/>
              </a:rPr>
              <a:t>FIleUploadServer</a:t>
            </a:r>
            <a:r>
              <a:rPr lang="en" altLang="x-none" sz="1600" dirty="0">
                <a:latin typeface="a타이틀고딕1" pitchFamily="18" charset="-127"/>
                <a:ea typeface="a타이틀고딕1" pitchFamily="18" charset="-127"/>
              </a:rPr>
              <a:t>/S3FileUploadService</a:t>
            </a:r>
            <a:r>
              <a:rPr lang="ko-KR" altLang="en-US" sz="1600" dirty="0" err="1">
                <a:latin typeface="a타이틀고딕1" pitchFamily="18" charset="-127"/>
                <a:ea typeface="a타이틀고딕1" pitchFamily="18" charset="-127"/>
              </a:rPr>
              <a:t>를</a:t>
            </a:r>
            <a:r>
              <a:rPr lang="ko-KR" altLang="en-US" sz="1600" dirty="0">
                <a:latin typeface="a타이틀고딕1" pitchFamily="18" charset="-127"/>
                <a:ea typeface="a타이틀고딕1" pitchFamily="18" charset="-127"/>
              </a:rPr>
              <a:t> 통해 파일을 </a:t>
            </a:r>
            <a:r>
              <a:rPr lang="en" altLang="x-none" sz="1600" dirty="0">
                <a:latin typeface="a타이틀고딕1" pitchFamily="18" charset="-127"/>
                <a:ea typeface="a타이틀고딕1" pitchFamily="18" charset="-127"/>
              </a:rPr>
              <a:t>S3</a:t>
            </a:r>
            <a:r>
              <a:rPr lang="ko-KR" altLang="en-US" sz="1600" dirty="0">
                <a:latin typeface="a타이틀고딕1" pitchFamily="18" charset="-127"/>
                <a:ea typeface="a타이틀고딕1" pitchFamily="18" charset="-127"/>
              </a:rPr>
              <a:t>에 업로드하고</a:t>
            </a:r>
            <a:r>
              <a:rPr lang="en-US" altLang="ko-KR" sz="1600" dirty="0">
                <a:latin typeface="a타이틀고딕1" pitchFamily="18" charset="-127"/>
                <a:ea typeface="a타이틀고딕1" pitchFamily="18" charset="-127"/>
              </a:rPr>
              <a:t>, </a:t>
            </a:r>
            <a:r>
              <a:rPr lang="ko-KR" altLang="en-US" sz="1600" dirty="0">
                <a:latin typeface="a타이틀고딕1" pitchFamily="18" charset="-127"/>
                <a:ea typeface="a타이틀고딕1" pitchFamily="18" charset="-127"/>
              </a:rPr>
              <a:t>파일이 저장된 </a:t>
            </a:r>
            <a:r>
              <a:rPr lang="en" altLang="x-none" sz="1600" dirty="0">
                <a:latin typeface="a타이틀고딕1" pitchFamily="18" charset="-127"/>
                <a:ea typeface="a타이틀고딕1" pitchFamily="18" charset="-127"/>
              </a:rPr>
              <a:t>URL</a:t>
            </a:r>
            <a:r>
              <a:rPr lang="ko-KR" altLang="en-US" sz="1600" dirty="0">
                <a:latin typeface="a타이틀고딕1" pitchFamily="18" charset="-127"/>
                <a:ea typeface="a타이틀고딕1" pitchFamily="18" charset="-127"/>
              </a:rPr>
              <a:t>을 </a:t>
            </a:r>
            <a:r>
              <a:rPr lang="en" altLang="x-none" sz="1600" dirty="0">
                <a:latin typeface="a타이틀고딕1" pitchFamily="18" charset="-127"/>
                <a:ea typeface="a타이틀고딕1" pitchFamily="18" charset="-127"/>
              </a:rPr>
              <a:t>DB</a:t>
            </a:r>
            <a:r>
              <a:rPr lang="ko-KR" altLang="en-US" sz="1600" dirty="0">
                <a:latin typeface="a타이틀고딕1" pitchFamily="18" charset="-127"/>
                <a:ea typeface="a타이틀고딕1" pitchFamily="18" charset="-127"/>
              </a:rPr>
              <a:t>에 저장</a:t>
            </a:r>
            <a:endParaRPr lang="en" altLang="x-none" sz="1600" dirty="0">
              <a:latin typeface="a타이틀고딕1" pitchFamily="18" charset="-127"/>
              <a:ea typeface="a타이틀고딕1" pitchFamily="18" charset="-127"/>
            </a:endParaRPr>
          </a:p>
          <a:p>
            <a:pPr marL="342900" indent="-342900">
              <a:spcBef>
                <a:spcPts val="1200"/>
              </a:spcBef>
              <a:buAutoNum type="arabicPeriod"/>
            </a:pPr>
            <a:r>
              <a:rPr lang="ko-KR" altLang="en-US" sz="1600" dirty="0">
                <a:latin typeface="a타이틀고딕1" pitchFamily="18" charset="-127"/>
                <a:ea typeface="a타이틀고딕1" pitchFamily="18" charset="-127"/>
              </a:rPr>
              <a:t>클라이언트가 파일을 요청 시 파일이 아닌 파일이 저장된 경로를 반환</a:t>
            </a:r>
            <a:endParaRPr lang="en-US" altLang="ko-KR" sz="1600" dirty="0">
              <a:latin typeface="a타이틀고딕1" pitchFamily="18" charset="-127"/>
              <a:ea typeface="a타이틀고딕1" pitchFamily="18" charset="-127"/>
            </a:endParaRPr>
          </a:p>
          <a:p>
            <a:pPr marL="342900" indent="-342900">
              <a:spcBef>
                <a:spcPts val="1200"/>
              </a:spcBef>
              <a:buAutoNum type="arabicPeriod"/>
            </a:pPr>
            <a:r>
              <a:rPr lang="ko-KR" altLang="en-US" sz="1600" dirty="0">
                <a:latin typeface="a타이틀고딕1" pitchFamily="18" charset="-127"/>
                <a:ea typeface="a타이틀고딕1" pitchFamily="18" charset="-127"/>
              </a:rPr>
              <a:t>따라서 클라이언트로부터 데이터를 받을 때는 </a:t>
            </a:r>
            <a:r>
              <a:rPr lang="en" altLang="x-none" sz="1600" dirty="0" err="1">
                <a:latin typeface="a타이틀고딕1" pitchFamily="18" charset="-127"/>
                <a:ea typeface="a타이틀고딕1" pitchFamily="18" charset="-127"/>
              </a:rPr>
              <a:t>MultipartFile</a:t>
            </a:r>
            <a:r>
              <a:rPr lang="en" altLang="x-none" sz="1600" dirty="0">
                <a:latin typeface="a타이틀고딕1" pitchFamily="18" charset="-127"/>
                <a:ea typeface="a타이틀고딕1" pitchFamily="18" charset="-127"/>
              </a:rPr>
              <a:t> </a:t>
            </a:r>
            <a:r>
              <a:rPr lang="ko-KR" altLang="en-US" sz="1600" dirty="0">
                <a:latin typeface="a타이틀고딕1" pitchFamily="18" charset="-127"/>
                <a:ea typeface="a타이틀고딕1" pitchFamily="18" charset="-127"/>
              </a:rPr>
              <a:t>데이터 타입으로 받지만</a:t>
            </a:r>
            <a:r>
              <a:rPr lang="en-US" altLang="ko-KR" sz="1600" dirty="0">
                <a:latin typeface="a타이틀고딕1" pitchFamily="18" charset="-127"/>
                <a:ea typeface="a타이틀고딕1" pitchFamily="18" charset="-127"/>
              </a:rPr>
              <a:t>, </a:t>
            </a:r>
            <a:r>
              <a:rPr lang="ko-KR" altLang="en-US" sz="1600" dirty="0">
                <a:latin typeface="a타이틀고딕1" pitchFamily="18" charset="-127"/>
                <a:ea typeface="a타이틀고딕1" pitchFamily="18" charset="-127"/>
              </a:rPr>
              <a:t>반환할 땐 </a:t>
            </a:r>
            <a:r>
              <a:rPr lang="en" altLang="x-none" sz="1600" dirty="0">
                <a:latin typeface="a타이틀고딕1" pitchFamily="18" charset="-127"/>
                <a:ea typeface="a타이틀고딕1" pitchFamily="18" charset="-127"/>
              </a:rPr>
              <a:t>String </a:t>
            </a:r>
            <a:r>
              <a:rPr lang="ko-KR" altLang="en-US" sz="1600" dirty="0">
                <a:latin typeface="a타이틀고딕1" pitchFamily="18" charset="-127"/>
                <a:ea typeface="a타이틀고딕1" pitchFamily="18" charset="-127"/>
              </a:rPr>
              <a:t>타입으로 반환</a:t>
            </a:r>
            <a:endParaRPr lang="en" altLang="x-none" sz="1600" dirty="0">
              <a:latin typeface="a타이틀고딕1" pitchFamily="18" charset="-127"/>
              <a:ea typeface="a타이틀고딕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F6DA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3</a:t>
            </a:r>
            <a:endParaRPr lang="ko-KR" altLang="en-US" sz="32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F6DA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2</a:t>
            </a:r>
            <a:endParaRPr lang="ko-KR" altLang="en-US" sz="32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000E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78514" y="335944"/>
            <a:ext cx="72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04</a:t>
            </a:r>
            <a:endParaRPr lang="ko-KR" altLang="en-US" sz="28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F49322C-5C1D-F84E-9A3D-489BD5677567}"/>
              </a:ext>
            </a:extLst>
          </p:cNvPr>
          <p:cNvSpPr txBox="1"/>
          <p:nvPr/>
        </p:nvSpPr>
        <p:spPr>
          <a:xfrm>
            <a:off x="1188881" y="937054"/>
            <a:ext cx="52411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a타이틀고딕2" pitchFamily="18" charset="-127"/>
                <a:ea typeface="a타이틀고딕2" pitchFamily="18" charset="-127"/>
              </a:rPr>
              <a:t>S3 </a:t>
            </a:r>
            <a:r>
              <a:rPr lang="ko-KR" altLang="en-US" sz="2000" b="1" dirty="0">
                <a:latin typeface="a타이틀고딕2" pitchFamily="18" charset="-127"/>
                <a:ea typeface="a타이틀고딕2" pitchFamily="18" charset="-127"/>
              </a:rPr>
              <a:t>연동 방법 </a:t>
            </a:r>
            <a:r>
              <a:rPr lang="en-US" altLang="ko-KR" sz="2000" b="1" dirty="0">
                <a:latin typeface="a타이틀고딕2" pitchFamily="18" charset="-127"/>
                <a:ea typeface="a타이틀고딕2" pitchFamily="18" charset="-127"/>
              </a:rPr>
              <a:t>-</a:t>
            </a:r>
            <a:r>
              <a:rPr lang="ko-KR" altLang="en-US" sz="2000" b="1" dirty="0">
                <a:latin typeface="a타이틀고딕2" pitchFamily="18" charset="-127"/>
                <a:ea typeface="a타이틀고딕2" pitchFamily="18" charset="-127"/>
              </a:rPr>
              <a:t> </a:t>
            </a:r>
            <a:r>
              <a:rPr lang="en" altLang="x-none" sz="2000" b="1" dirty="0">
                <a:latin typeface="a타이틀고딕2" pitchFamily="18" charset="-127"/>
                <a:ea typeface="a타이틀고딕2" pitchFamily="18" charset="-127"/>
              </a:rPr>
              <a:t>File Upload </a:t>
            </a:r>
            <a:r>
              <a:rPr lang="ko-KR" altLang="en-US" sz="2000" b="1" dirty="0">
                <a:latin typeface="a타이틀고딕2" pitchFamily="18" charset="-127"/>
                <a:ea typeface="a타이틀고딕2" pitchFamily="18" charset="-127"/>
              </a:rPr>
              <a:t>시나리오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9982" y="1804877"/>
            <a:ext cx="5113365" cy="749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006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1</a:t>
            </a:r>
            <a:endParaRPr lang="ko-KR" altLang="en-US" sz="32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1188881" y="351819"/>
            <a:ext cx="1197764" cy="660429"/>
            <a:chOff x="1188881" y="351819"/>
            <a:chExt cx="1197764" cy="660429"/>
          </a:xfrm>
        </p:grpSpPr>
        <p:sp>
          <p:nvSpPr>
            <p:cNvPr id="8" name="TextBox 7"/>
            <p:cNvSpPr txBox="1"/>
            <p:nvPr/>
          </p:nvSpPr>
          <p:spPr>
            <a:xfrm>
              <a:off x="1188881" y="351819"/>
              <a:ext cx="104227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a타이틀고딕2" pitchFamily="18" charset="-127"/>
                  <a:ea typeface="a타이틀고딕2" pitchFamily="18" charset="-127"/>
                </a:rPr>
                <a:t>004 </a:t>
              </a:r>
              <a:r>
                <a:rPr lang="ko-KR" altLang="en-US" sz="1200" dirty="0">
                  <a:latin typeface="a타이틀고딕2" pitchFamily="18" charset="-127"/>
                  <a:ea typeface="a타이틀고딕2" pitchFamily="18" charset="-127"/>
                </a:rPr>
                <a:t>주요기능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188881" y="581361"/>
              <a:ext cx="119776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>
                  <a:latin typeface="a타이틀고딕2" pitchFamily="18" charset="-127"/>
                  <a:ea typeface="a타이틀고딕2" pitchFamily="18" charset="-127"/>
                </a:rPr>
                <a:t>소스코드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ACF42A66-6EF9-2A4F-8D06-D191667F6199}"/>
              </a:ext>
            </a:extLst>
          </p:cNvPr>
          <p:cNvSpPr txBox="1"/>
          <p:nvPr/>
        </p:nvSpPr>
        <p:spPr>
          <a:xfrm>
            <a:off x="4663460" y="5855372"/>
            <a:ext cx="39446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x-none" sz="1600" dirty="0">
                <a:latin typeface="a타이틀고딕1" pitchFamily="18" charset="-127"/>
                <a:ea typeface="a타이틀고딕1" pitchFamily="18" charset="-127"/>
              </a:rPr>
              <a:t>Maven </a:t>
            </a:r>
            <a:r>
              <a:rPr lang="en" altLang="x-none" sz="1600" dirty="0" err="1">
                <a:latin typeface="a타이틀고딕1" pitchFamily="18" charset="-127"/>
                <a:ea typeface="a타이틀고딕1" pitchFamily="18" charset="-127"/>
              </a:rPr>
              <a:t>pom.xml</a:t>
            </a:r>
            <a:r>
              <a:rPr lang="ko-KR" altLang="en-US" sz="1600" dirty="0">
                <a:latin typeface="a타이틀고딕1" pitchFamily="18" charset="-127"/>
                <a:ea typeface="a타이틀고딕1" pitchFamily="18" charset="-127"/>
              </a:rPr>
              <a:t>의 의존성을 추가</a:t>
            </a:r>
            <a:endParaRPr lang="en-US" altLang="ko-KR" sz="1600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F6DA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3</a:t>
            </a:r>
            <a:endParaRPr lang="ko-KR" altLang="en-US" sz="32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F6DA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2</a:t>
            </a:r>
            <a:endParaRPr lang="ko-KR" altLang="en-US" sz="32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000E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78514" y="335944"/>
            <a:ext cx="72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04</a:t>
            </a:r>
            <a:endParaRPr lang="ko-KR" altLang="en-US" sz="28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2F59F90-8FED-DC41-B467-1D4E50827F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6700" y="1645400"/>
            <a:ext cx="6578600" cy="39878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5988394-ED60-4C40-A730-E2352AB5A5D0}"/>
              </a:ext>
            </a:extLst>
          </p:cNvPr>
          <p:cNvSpPr txBox="1"/>
          <p:nvPr/>
        </p:nvSpPr>
        <p:spPr>
          <a:xfrm>
            <a:off x="1188881" y="937054"/>
            <a:ext cx="24048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latin typeface="a타이틀고딕1" pitchFamily="18" charset="-127"/>
                <a:ea typeface="a타이틀고딕1" pitchFamily="18" charset="-127"/>
              </a:rPr>
              <a:t>초기 설정 </a:t>
            </a:r>
            <a:r>
              <a:rPr lang="en-US" altLang="ko-KR" sz="2000" b="1" dirty="0">
                <a:latin typeface="a타이틀고딕1" pitchFamily="18" charset="-127"/>
                <a:ea typeface="a타이틀고딕1" pitchFamily="18" charset="-127"/>
              </a:rPr>
              <a:t>-</a:t>
            </a:r>
            <a:r>
              <a:rPr lang="ko-KR" altLang="en-US" sz="2000" b="1" dirty="0">
                <a:latin typeface="a타이틀고딕1" pitchFamily="18" charset="-127"/>
                <a:ea typeface="a타이틀고딕1" pitchFamily="18" charset="-127"/>
              </a:rPr>
              <a:t> </a:t>
            </a:r>
            <a:r>
              <a:rPr lang="en-US" altLang="ko-KR" sz="2000" b="1" dirty="0" err="1">
                <a:latin typeface="a타이틀고딕1" pitchFamily="18" charset="-127"/>
                <a:ea typeface="a타이틀고딕1" pitchFamily="18" charset="-127"/>
              </a:rPr>
              <a:t>pom.xml</a:t>
            </a:r>
            <a:endParaRPr lang="ko-KR" altLang="en-US" sz="2000" b="1" dirty="0">
              <a:latin typeface="a타이틀고딕1" pitchFamily="18" charset="-127"/>
              <a:ea typeface="a타이틀고딕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83720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1</a:t>
            </a:r>
            <a:endParaRPr lang="ko-KR" altLang="en-US" sz="32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1188881" y="351819"/>
            <a:ext cx="1197764" cy="660429"/>
            <a:chOff x="1188881" y="351819"/>
            <a:chExt cx="1197764" cy="660429"/>
          </a:xfrm>
        </p:grpSpPr>
        <p:sp>
          <p:nvSpPr>
            <p:cNvPr id="8" name="TextBox 7"/>
            <p:cNvSpPr txBox="1"/>
            <p:nvPr/>
          </p:nvSpPr>
          <p:spPr>
            <a:xfrm>
              <a:off x="1188881" y="351819"/>
              <a:ext cx="104227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a타이틀고딕2" pitchFamily="18" charset="-127"/>
                  <a:ea typeface="a타이틀고딕2" pitchFamily="18" charset="-127"/>
                </a:rPr>
                <a:t>004 </a:t>
              </a:r>
              <a:r>
                <a:rPr lang="ko-KR" altLang="en-US" sz="1200" dirty="0">
                  <a:latin typeface="a타이틀고딕2" pitchFamily="18" charset="-127"/>
                  <a:ea typeface="a타이틀고딕2" pitchFamily="18" charset="-127"/>
                </a:rPr>
                <a:t>주요기능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188881" y="581361"/>
              <a:ext cx="119776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>
                  <a:latin typeface="a타이틀고딕2" pitchFamily="18" charset="-127"/>
                  <a:ea typeface="a타이틀고딕2" pitchFamily="18" charset="-127"/>
                </a:rPr>
                <a:t>소스코드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ACF42A66-6EF9-2A4F-8D06-D191667F6199}"/>
              </a:ext>
            </a:extLst>
          </p:cNvPr>
          <p:cNvSpPr txBox="1"/>
          <p:nvPr/>
        </p:nvSpPr>
        <p:spPr>
          <a:xfrm>
            <a:off x="1707033" y="4953200"/>
            <a:ext cx="877793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x-none" sz="1600" dirty="0" err="1">
                <a:latin typeface="a타이틀고딕1" pitchFamily="18" charset="-127"/>
                <a:ea typeface="a타이틀고딕1" pitchFamily="18" charset="-127"/>
              </a:rPr>
              <a:t>application.properties</a:t>
            </a:r>
            <a:r>
              <a:rPr lang="en" altLang="x-none" sz="1600" dirty="0">
                <a:latin typeface="a타이틀고딕1" pitchFamily="18" charset="-127"/>
                <a:ea typeface="a타이틀고딕1" pitchFamily="18" charset="-127"/>
              </a:rPr>
              <a:t> </a:t>
            </a:r>
            <a:r>
              <a:rPr lang="ko-KR" altLang="en-US" sz="1600" dirty="0">
                <a:latin typeface="a타이틀고딕1" pitchFamily="18" charset="-127"/>
                <a:ea typeface="a타이틀고딕1" pitchFamily="18" charset="-127"/>
              </a:rPr>
              <a:t>파일에 코드 추가</a:t>
            </a:r>
            <a:r>
              <a:rPr lang="en-US" altLang="ko-KR" sz="1600" dirty="0">
                <a:latin typeface="a타이틀고딕1" pitchFamily="18" charset="-127"/>
                <a:ea typeface="a타이틀고딕1" pitchFamily="18" charset="-127"/>
              </a:rPr>
              <a:t>. </a:t>
            </a:r>
          </a:p>
          <a:p>
            <a:endParaRPr lang="en-US" altLang="ko-KR" sz="1600" dirty="0">
              <a:latin typeface="a타이틀고딕1" pitchFamily="18" charset="-127"/>
              <a:ea typeface="a타이틀고딕1" pitchFamily="18" charset="-127"/>
            </a:endParaRPr>
          </a:p>
          <a:p>
            <a:r>
              <a:rPr lang="en" altLang="x-none" sz="1600" b="1" dirty="0" err="1">
                <a:latin typeface="a타이틀고딕1" pitchFamily="18" charset="-127"/>
                <a:ea typeface="a타이틀고딕1" pitchFamily="18" charset="-127"/>
              </a:rPr>
              <a:t>accessKey</a:t>
            </a:r>
            <a:r>
              <a:rPr lang="en" altLang="x-none" sz="1600" dirty="0">
                <a:latin typeface="a타이틀고딕1" pitchFamily="18" charset="-127"/>
                <a:ea typeface="a타이틀고딕1" pitchFamily="18" charset="-127"/>
              </a:rPr>
              <a:t>, </a:t>
            </a:r>
            <a:r>
              <a:rPr lang="en" altLang="x-none" sz="1600" b="1" dirty="0" err="1">
                <a:latin typeface="a타이틀고딕1" pitchFamily="18" charset="-127"/>
                <a:ea typeface="a타이틀고딕1" pitchFamily="18" charset="-127"/>
              </a:rPr>
              <a:t>secretKey</a:t>
            </a:r>
            <a:r>
              <a:rPr lang="ko-KR" altLang="en-US" sz="1600" dirty="0">
                <a:latin typeface="a타이틀고딕1" pitchFamily="18" charset="-127"/>
                <a:ea typeface="a타이틀고딕1" pitchFamily="18" charset="-127"/>
              </a:rPr>
              <a:t>는 </a:t>
            </a:r>
            <a:r>
              <a:rPr lang="en" altLang="x-none" sz="1600" dirty="0">
                <a:latin typeface="a타이틀고딕1" pitchFamily="18" charset="-127"/>
                <a:ea typeface="a타이틀고딕1" pitchFamily="18" charset="-127"/>
              </a:rPr>
              <a:t>AWS IAM</a:t>
            </a:r>
            <a:r>
              <a:rPr lang="ko-KR" altLang="en-US" sz="1600" dirty="0">
                <a:latin typeface="a타이틀고딕1" pitchFamily="18" charset="-127"/>
                <a:ea typeface="a타이틀고딕1" pitchFamily="18" charset="-127"/>
              </a:rPr>
              <a:t>설정을 하면서 발급받았던 키</a:t>
            </a:r>
            <a:r>
              <a:rPr lang="en-US" altLang="ko-KR" sz="1600" dirty="0">
                <a:latin typeface="a타이틀고딕1" pitchFamily="18" charset="-127"/>
                <a:ea typeface="a타이틀고딕1" pitchFamily="18" charset="-127"/>
              </a:rPr>
              <a:t>, </a:t>
            </a:r>
            <a:r>
              <a:rPr lang="en" altLang="x-none" sz="1600" dirty="0">
                <a:latin typeface="a타이틀고딕1" pitchFamily="18" charset="-127"/>
                <a:ea typeface="a타이틀고딕1" pitchFamily="18" charset="-127"/>
              </a:rPr>
              <a:t>AWS S3 </a:t>
            </a:r>
            <a:r>
              <a:rPr lang="ko-KR" altLang="en-US" sz="1600" b="1" dirty="0" err="1">
                <a:latin typeface="a타이틀고딕1" pitchFamily="18" charset="-127"/>
                <a:ea typeface="a타이틀고딕1" pitchFamily="18" charset="-127"/>
              </a:rPr>
              <a:t>버킷이름</a:t>
            </a:r>
            <a:r>
              <a:rPr lang="ko-KR" altLang="en-US" sz="1600" dirty="0" err="1">
                <a:latin typeface="a타이틀고딕1" pitchFamily="18" charset="-127"/>
                <a:ea typeface="a타이틀고딕1" pitchFamily="18" charset="-127"/>
              </a:rPr>
              <a:t>을</a:t>
            </a:r>
            <a:r>
              <a:rPr lang="ko-KR" altLang="en-US" sz="1600" dirty="0">
                <a:latin typeface="a타이틀고딕1" pitchFamily="18" charset="-127"/>
                <a:ea typeface="a타이틀고딕1" pitchFamily="18" charset="-127"/>
              </a:rPr>
              <a:t> 설정했던 이름</a:t>
            </a:r>
            <a:r>
              <a:rPr lang="en-US" altLang="ko-KR" sz="1600" dirty="0">
                <a:latin typeface="a타이틀고딕1" pitchFamily="18" charset="-127"/>
                <a:ea typeface="a타이틀고딕1" pitchFamily="18" charset="-127"/>
              </a:rPr>
              <a:t>, </a:t>
            </a:r>
            <a:r>
              <a:rPr lang="en" altLang="x-none" sz="1600" b="1" dirty="0" err="1">
                <a:latin typeface="a타이틀고딕1" pitchFamily="18" charset="-127"/>
                <a:ea typeface="a타이틀고딕1" pitchFamily="18" charset="-127"/>
              </a:rPr>
              <a:t>accessKey</a:t>
            </a:r>
            <a:r>
              <a:rPr lang="en" altLang="x-none" sz="1600" dirty="0">
                <a:latin typeface="a타이틀고딕1" pitchFamily="18" charset="-127"/>
                <a:ea typeface="a타이틀고딕1" pitchFamily="18" charset="-127"/>
              </a:rPr>
              <a:t>, </a:t>
            </a:r>
            <a:r>
              <a:rPr lang="en" altLang="x-none" sz="1600" b="1" dirty="0" err="1">
                <a:latin typeface="a타이틀고딕1" pitchFamily="18" charset="-127"/>
                <a:ea typeface="a타이틀고딕1" pitchFamily="18" charset="-127"/>
              </a:rPr>
              <a:t>secretKey</a:t>
            </a:r>
            <a:r>
              <a:rPr lang="ko-KR" altLang="en-US" sz="1600" dirty="0">
                <a:latin typeface="a타이틀고딕1" pitchFamily="18" charset="-127"/>
                <a:ea typeface="a타이틀고딕1" pitchFamily="18" charset="-127"/>
              </a:rPr>
              <a:t>는 외부에 노출되면 안되기 때문에 꼭 </a:t>
            </a:r>
            <a:r>
              <a:rPr lang="en-US" altLang="ko-KR" sz="1600" dirty="0">
                <a:latin typeface="a타이틀고딕1" pitchFamily="18" charset="-127"/>
                <a:ea typeface="a타이틀고딕1" pitchFamily="18" charset="-127"/>
              </a:rPr>
              <a:t>.</a:t>
            </a:r>
            <a:r>
              <a:rPr lang="en" altLang="x-none" sz="1600" b="1" dirty="0" err="1">
                <a:latin typeface="a타이틀고딕1" pitchFamily="18" charset="-127"/>
                <a:ea typeface="a타이틀고딕1" pitchFamily="18" charset="-127"/>
              </a:rPr>
              <a:t>gitignore</a:t>
            </a:r>
            <a:r>
              <a:rPr lang="ko-KR" altLang="en-US" sz="1600" dirty="0">
                <a:latin typeface="a타이틀고딕1" pitchFamily="18" charset="-127"/>
                <a:ea typeface="a타이틀고딕1" pitchFamily="18" charset="-127"/>
              </a:rPr>
              <a:t>에 </a:t>
            </a:r>
            <a:r>
              <a:rPr lang="en-US" altLang="ko-KR" sz="1600" b="1" dirty="0">
                <a:latin typeface="a타이틀고딕1" pitchFamily="18" charset="-127"/>
                <a:ea typeface="a타이틀고딕1" pitchFamily="18" charset="-127"/>
              </a:rPr>
              <a:t>.</a:t>
            </a:r>
            <a:r>
              <a:rPr lang="en" altLang="x-none" sz="1600" b="1" dirty="0">
                <a:latin typeface="a타이틀고딕1" pitchFamily="18" charset="-127"/>
                <a:ea typeface="a타이틀고딕1" pitchFamily="18" charset="-127"/>
              </a:rPr>
              <a:t>properties</a:t>
            </a:r>
            <a:r>
              <a:rPr lang="en" altLang="x-none" sz="1600" dirty="0">
                <a:latin typeface="a타이틀고딕1" pitchFamily="18" charset="-127"/>
                <a:ea typeface="a타이틀고딕1" pitchFamily="18" charset="-127"/>
              </a:rPr>
              <a:t> </a:t>
            </a:r>
            <a:r>
              <a:rPr lang="ko-KR" altLang="en-US" sz="1600" dirty="0">
                <a:latin typeface="a타이틀고딕1" pitchFamily="18" charset="-127"/>
                <a:ea typeface="a타이틀고딕1" pitchFamily="18" charset="-127"/>
              </a:rPr>
              <a:t>추가</a:t>
            </a:r>
            <a:endParaRPr lang="en-US" altLang="ko-KR" sz="1600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F6DA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3</a:t>
            </a:r>
            <a:endParaRPr lang="ko-KR" altLang="en-US" sz="32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F6DA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2</a:t>
            </a:r>
            <a:endParaRPr lang="ko-KR" altLang="en-US" sz="32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000E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78514" y="335944"/>
            <a:ext cx="72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04</a:t>
            </a:r>
            <a:endParaRPr lang="ko-KR" altLang="en-US" sz="28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F49322C-5C1D-F84E-9A3D-489BD5677567}"/>
              </a:ext>
            </a:extLst>
          </p:cNvPr>
          <p:cNvSpPr txBox="1"/>
          <p:nvPr/>
        </p:nvSpPr>
        <p:spPr>
          <a:xfrm>
            <a:off x="1188881" y="937054"/>
            <a:ext cx="41392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latin typeface="a타이틀고딕1" pitchFamily="18" charset="-127"/>
                <a:ea typeface="a타이틀고딕1" pitchFamily="18" charset="-127"/>
              </a:rPr>
              <a:t>초기 설정 </a:t>
            </a:r>
            <a:r>
              <a:rPr lang="en-US" altLang="ko-KR" sz="2000" b="1" dirty="0">
                <a:latin typeface="a타이틀고딕1" pitchFamily="18" charset="-127"/>
                <a:ea typeface="a타이틀고딕1" pitchFamily="18" charset="-127"/>
              </a:rPr>
              <a:t>-</a:t>
            </a:r>
            <a:r>
              <a:rPr lang="ko-KR" altLang="en-US" sz="2000" b="1" dirty="0">
                <a:latin typeface="a타이틀고딕1" pitchFamily="18" charset="-127"/>
                <a:ea typeface="a타이틀고딕1" pitchFamily="18" charset="-127"/>
              </a:rPr>
              <a:t> </a:t>
            </a:r>
            <a:r>
              <a:rPr lang="en" altLang="x-none" sz="2000" b="1" dirty="0" err="1">
                <a:latin typeface="a타이틀고딕1" pitchFamily="18" charset="-127"/>
                <a:ea typeface="a타이틀고딕1" pitchFamily="18" charset="-127"/>
              </a:rPr>
              <a:t>application.properties</a:t>
            </a:r>
            <a:endParaRPr lang="ko-KR" altLang="en-US" sz="2000" b="1" dirty="0">
              <a:latin typeface="a타이틀고딕1" pitchFamily="18" charset="-127"/>
              <a:ea typeface="a타이틀고딕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F4EA249-55E2-AA4F-A02F-555EEC0DA8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1871" y="1898772"/>
            <a:ext cx="8148258" cy="2908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462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1</a:t>
            </a:r>
            <a:endParaRPr lang="ko-KR" altLang="en-US" sz="32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1188881" y="351819"/>
            <a:ext cx="1197764" cy="660429"/>
            <a:chOff x="1188881" y="351819"/>
            <a:chExt cx="1197764" cy="660429"/>
          </a:xfrm>
        </p:grpSpPr>
        <p:sp>
          <p:nvSpPr>
            <p:cNvPr id="8" name="TextBox 7"/>
            <p:cNvSpPr txBox="1"/>
            <p:nvPr/>
          </p:nvSpPr>
          <p:spPr>
            <a:xfrm>
              <a:off x="1188881" y="351819"/>
              <a:ext cx="104227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a타이틀고딕2" pitchFamily="18" charset="-127"/>
                  <a:ea typeface="a타이틀고딕2" pitchFamily="18" charset="-127"/>
                </a:rPr>
                <a:t>004 </a:t>
              </a:r>
              <a:r>
                <a:rPr lang="ko-KR" altLang="en-US" sz="1200" dirty="0">
                  <a:latin typeface="a타이틀고딕2" pitchFamily="18" charset="-127"/>
                  <a:ea typeface="a타이틀고딕2" pitchFamily="18" charset="-127"/>
                </a:rPr>
                <a:t>주요기능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188881" y="581361"/>
              <a:ext cx="119776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>
                  <a:latin typeface="a타이틀고딕2" pitchFamily="18" charset="-127"/>
                  <a:ea typeface="a타이틀고딕2" pitchFamily="18" charset="-127"/>
                </a:rPr>
                <a:t>소스코드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ACF42A66-6EF9-2A4F-8D06-D191667F6199}"/>
              </a:ext>
            </a:extLst>
          </p:cNvPr>
          <p:cNvSpPr txBox="1"/>
          <p:nvPr/>
        </p:nvSpPr>
        <p:spPr>
          <a:xfrm>
            <a:off x="1888046" y="5751669"/>
            <a:ext cx="84159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" altLang="x-none" sz="1600" b="1" dirty="0">
                <a:latin typeface="a타이틀고딕1" pitchFamily="18" charset="-127"/>
                <a:ea typeface="a타이틀고딕1" pitchFamily="18" charset="-127"/>
              </a:rPr>
              <a:t>@Value</a:t>
            </a:r>
            <a:r>
              <a:rPr lang="ko-KR" altLang="en-US" sz="1600" dirty="0">
                <a:latin typeface="a타이틀고딕1" pitchFamily="18" charset="-127"/>
                <a:ea typeface="a타이틀고딕1" pitchFamily="18" charset="-127"/>
              </a:rPr>
              <a:t>는 </a:t>
            </a:r>
            <a:r>
              <a:rPr lang="en" altLang="x-none" sz="1600" b="1" dirty="0" err="1">
                <a:latin typeface="a타이틀고딕1" pitchFamily="18" charset="-127"/>
                <a:ea typeface="a타이틀고딕1" pitchFamily="18" charset="-127"/>
              </a:rPr>
              <a:t>application.properties</a:t>
            </a:r>
            <a:r>
              <a:rPr lang="ko-KR" altLang="en-US" sz="1600" dirty="0">
                <a:latin typeface="a타이틀고딕1" pitchFamily="18" charset="-127"/>
                <a:ea typeface="a타이틀고딕1" pitchFamily="18" charset="-127"/>
              </a:rPr>
              <a:t>파일의 있는 값을 가져와 변수에 할당해주는 </a:t>
            </a:r>
            <a:r>
              <a:rPr lang="ko-KR" altLang="en-US" sz="1600" dirty="0" err="1">
                <a:latin typeface="a타이틀고딕1" pitchFamily="18" charset="-127"/>
                <a:ea typeface="a타이틀고딕1" pitchFamily="18" charset="-127"/>
              </a:rPr>
              <a:t>어노테이션</a:t>
            </a:r>
            <a:endParaRPr lang="en-US" altLang="ko-KR" sz="1600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F6DA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3</a:t>
            </a:r>
            <a:endParaRPr lang="ko-KR" altLang="en-US" sz="32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F6DA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2</a:t>
            </a:r>
            <a:endParaRPr lang="ko-KR" altLang="en-US" sz="32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000E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78514" y="335944"/>
            <a:ext cx="72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04</a:t>
            </a:r>
            <a:endParaRPr lang="ko-KR" altLang="en-US" sz="28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F49322C-5C1D-F84E-9A3D-489BD5677567}"/>
              </a:ext>
            </a:extLst>
          </p:cNvPr>
          <p:cNvSpPr txBox="1"/>
          <p:nvPr/>
        </p:nvSpPr>
        <p:spPr>
          <a:xfrm>
            <a:off x="1188881" y="937054"/>
            <a:ext cx="27222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x-none" sz="2000" b="1" dirty="0">
                <a:latin typeface="a타이틀고딕2" pitchFamily="18" charset="-127"/>
                <a:ea typeface="a타이틀고딕2" pitchFamily="18" charset="-127"/>
              </a:rPr>
              <a:t>S3FileUploadService</a:t>
            </a:r>
            <a:endParaRPr lang="ko-KR" altLang="en-US" sz="2000" b="1" dirty="0">
              <a:latin typeface="a타이틀고딕2" pitchFamily="18" charset="-127"/>
              <a:ea typeface="a타이틀고딕2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CFDFE4E-8E1B-CD4F-861C-CBCB8BFFAC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00" y="1923271"/>
            <a:ext cx="6477000" cy="347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397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1</a:t>
            </a:r>
            <a:endParaRPr lang="ko-KR" altLang="en-US" sz="32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1188881" y="351819"/>
            <a:ext cx="1197764" cy="660429"/>
            <a:chOff x="1188881" y="351819"/>
            <a:chExt cx="1197764" cy="660429"/>
          </a:xfrm>
        </p:grpSpPr>
        <p:sp>
          <p:nvSpPr>
            <p:cNvPr id="8" name="TextBox 7"/>
            <p:cNvSpPr txBox="1"/>
            <p:nvPr/>
          </p:nvSpPr>
          <p:spPr>
            <a:xfrm>
              <a:off x="1188881" y="351819"/>
              <a:ext cx="104227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a타이틀고딕2" pitchFamily="18" charset="-127"/>
                  <a:ea typeface="a타이틀고딕2" pitchFamily="18" charset="-127"/>
                </a:rPr>
                <a:t>004 </a:t>
              </a:r>
              <a:r>
                <a:rPr lang="ko-KR" altLang="en-US" sz="1200" dirty="0">
                  <a:latin typeface="a타이틀고딕2" pitchFamily="18" charset="-127"/>
                  <a:ea typeface="a타이틀고딕2" pitchFamily="18" charset="-127"/>
                </a:rPr>
                <a:t>주요기능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188881" y="581361"/>
              <a:ext cx="119776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>
                  <a:latin typeface="a타이틀고딕2" pitchFamily="18" charset="-127"/>
                  <a:ea typeface="a타이틀고딕2" pitchFamily="18" charset="-127"/>
                </a:rPr>
                <a:t>소스코드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ACF42A66-6EF9-2A4F-8D06-D191667F6199}"/>
              </a:ext>
            </a:extLst>
          </p:cNvPr>
          <p:cNvSpPr txBox="1"/>
          <p:nvPr/>
        </p:nvSpPr>
        <p:spPr>
          <a:xfrm>
            <a:off x="1888046" y="5031822"/>
            <a:ext cx="84159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" altLang="x-none" sz="1600" b="1" dirty="0">
                <a:latin typeface="a타이틀고딕1" pitchFamily="18" charset="-127"/>
                <a:ea typeface="a타이틀고딕1" pitchFamily="18" charset="-127"/>
              </a:rPr>
              <a:t>AmazonS3Client</a:t>
            </a:r>
            <a:r>
              <a:rPr lang="ko-KR" altLang="en-US" sz="1600" dirty="0">
                <a:latin typeface="a타이틀고딕1" pitchFamily="18" charset="-127"/>
                <a:ea typeface="a타이틀고딕1" pitchFamily="18" charset="-127"/>
              </a:rPr>
              <a:t>는 </a:t>
            </a:r>
            <a:r>
              <a:rPr lang="en" altLang="x-none" sz="1600" dirty="0">
                <a:latin typeface="a타이틀고딕1" pitchFamily="18" charset="-127"/>
                <a:ea typeface="a타이틀고딕1" pitchFamily="18" charset="-127"/>
              </a:rPr>
              <a:t>S3 </a:t>
            </a:r>
            <a:r>
              <a:rPr lang="ko-KR" altLang="en-US" sz="1600" dirty="0" err="1">
                <a:latin typeface="a타이틀고딕1" pitchFamily="18" charset="-127"/>
                <a:ea typeface="a타이틀고딕1" pitchFamily="18" charset="-127"/>
              </a:rPr>
              <a:t>전송객체를</a:t>
            </a:r>
            <a:r>
              <a:rPr lang="ko-KR" altLang="en-US" sz="1600" dirty="0">
                <a:latin typeface="a타이틀고딕1" pitchFamily="18" charset="-127"/>
                <a:ea typeface="a타이틀고딕1" pitchFamily="18" charset="-127"/>
              </a:rPr>
              <a:t> 만들 때 필요한 클래스</a:t>
            </a:r>
            <a:r>
              <a:rPr lang="en-US" altLang="ko-KR" sz="1600" dirty="0">
                <a:latin typeface="a타이틀고딕1" pitchFamily="18" charset="-127"/>
                <a:ea typeface="a타이틀고딕1" pitchFamily="18" charset="-127"/>
              </a:rPr>
              <a:t>. </a:t>
            </a:r>
          </a:p>
          <a:p>
            <a:pPr algn="ctr"/>
            <a:r>
              <a:rPr lang="ko-KR" altLang="en-US" sz="1600" dirty="0">
                <a:latin typeface="a타이틀고딕1" pitchFamily="18" charset="-127"/>
                <a:ea typeface="a타이틀고딕1" pitchFamily="18" charset="-127"/>
              </a:rPr>
              <a:t>따라서 위의 클래스를 </a:t>
            </a:r>
            <a:r>
              <a:rPr lang="ko-KR" altLang="en-US" sz="1600" dirty="0" err="1">
                <a:latin typeface="a타이틀고딕1" pitchFamily="18" charset="-127"/>
                <a:ea typeface="a타이틀고딕1" pitchFamily="18" charset="-127"/>
              </a:rPr>
              <a:t>생성자를</a:t>
            </a:r>
            <a:r>
              <a:rPr lang="ko-KR" altLang="en-US" sz="1600" dirty="0">
                <a:latin typeface="a타이틀고딕1" pitchFamily="18" charset="-127"/>
                <a:ea typeface="a타이틀고딕1" pitchFamily="18" charset="-127"/>
              </a:rPr>
              <a:t> 통해서 의존성 주입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F6DA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3</a:t>
            </a:r>
            <a:endParaRPr lang="ko-KR" altLang="en-US" sz="32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F6DA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2</a:t>
            </a:r>
            <a:endParaRPr lang="ko-KR" altLang="en-US" sz="32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000E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78514" y="335944"/>
            <a:ext cx="72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04</a:t>
            </a:r>
            <a:endParaRPr lang="ko-KR" altLang="en-US" sz="28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F49322C-5C1D-F84E-9A3D-489BD5677567}"/>
              </a:ext>
            </a:extLst>
          </p:cNvPr>
          <p:cNvSpPr txBox="1"/>
          <p:nvPr/>
        </p:nvSpPr>
        <p:spPr>
          <a:xfrm>
            <a:off x="1188881" y="937054"/>
            <a:ext cx="27222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x-none" sz="2000" b="1" dirty="0">
                <a:latin typeface="a타이틀고딕2" pitchFamily="18" charset="-127"/>
                <a:ea typeface="a타이틀고딕2" pitchFamily="18" charset="-127"/>
              </a:rPr>
              <a:t>S3FileUploadService</a:t>
            </a:r>
            <a:endParaRPr lang="ko-KR" altLang="en-US" sz="2000" b="1" dirty="0">
              <a:latin typeface="a타이틀고딕2" pitchFamily="18" charset="-127"/>
              <a:ea typeface="a타이틀고딕2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EAC5E8C-D1B4-EB4A-BE46-7263CE1629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7650" y="2101850"/>
            <a:ext cx="66167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175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1</a:t>
            </a:r>
            <a:endParaRPr lang="ko-KR" altLang="en-US" sz="32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1188881" y="351819"/>
            <a:ext cx="1197764" cy="660429"/>
            <a:chOff x="1188881" y="351819"/>
            <a:chExt cx="1197764" cy="660429"/>
          </a:xfrm>
        </p:grpSpPr>
        <p:sp>
          <p:nvSpPr>
            <p:cNvPr id="8" name="TextBox 7"/>
            <p:cNvSpPr txBox="1"/>
            <p:nvPr/>
          </p:nvSpPr>
          <p:spPr>
            <a:xfrm>
              <a:off x="1188881" y="351819"/>
              <a:ext cx="104227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a타이틀고딕2" pitchFamily="18" charset="-127"/>
                  <a:ea typeface="a타이틀고딕2" pitchFamily="18" charset="-127"/>
                </a:rPr>
                <a:t>004 </a:t>
              </a:r>
              <a:r>
                <a:rPr lang="ko-KR" altLang="en-US" sz="1200" dirty="0">
                  <a:latin typeface="a타이틀고딕2" pitchFamily="18" charset="-127"/>
                  <a:ea typeface="a타이틀고딕2" pitchFamily="18" charset="-127"/>
                </a:rPr>
                <a:t>주요기능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188881" y="581361"/>
              <a:ext cx="119776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>
                  <a:latin typeface="a타이틀고딕2" pitchFamily="18" charset="-127"/>
                  <a:ea typeface="a타이틀고딕2" pitchFamily="18" charset="-127"/>
                </a:rPr>
                <a:t>소스코드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ACF42A66-6EF9-2A4F-8D06-D191667F6199}"/>
              </a:ext>
            </a:extLst>
          </p:cNvPr>
          <p:cNvSpPr txBox="1"/>
          <p:nvPr/>
        </p:nvSpPr>
        <p:spPr>
          <a:xfrm>
            <a:off x="7025377" y="3221169"/>
            <a:ext cx="500773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 err="1">
                <a:latin typeface="a타이틀고딕1" pitchFamily="18" charset="-127"/>
                <a:ea typeface="a타이틀고딕1" pitchFamily="18" charset="-127"/>
              </a:rPr>
              <a:t>매게변수</a:t>
            </a:r>
            <a:r>
              <a:rPr lang="ko-KR" altLang="en-US" sz="1600" dirty="0">
                <a:latin typeface="a타이틀고딕1" pitchFamily="18" charset="-127"/>
                <a:ea typeface="a타이틀고딕1" pitchFamily="18" charset="-127"/>
              </a:rPr>
              <a:t> </a:t>
            </a:r>
            <a:r>
              <a:rPr lang="en" altLang="x-none" sz="1600" b="1" dirty="0" err="1">
                <a:latin typeface="a타이틀고딕1" pitchFamily="18" charset="-127"/>
                <a:ea typeface="a타이틀고딕1" pitchFamily="18" charset="-127"/>
              </a:rPr>
              <a:t>MultipartFile</a:t>
            </a:r>
            <a:r>
              <a:rPr lang="en" altLang="x-none" sz="1600" dirty="0">
                <a:latin typeface="a타이틀고딕1" pitchFamily="18" charset="-127"/>
                <a:ea typeface="a타이틀고딕1" pitchFamily="18" charset="-127"/>
              </a:rPr>
              <a:t> </a:t>
            </a:r>
            <a:r>
              <a:rPr lang="ko-KR" altLang="en-US" sz="1600" dirty="0">
                <a:latin typeface="a타이틀고딕1" pitchFamily="18" charset="-127"/>
                <a:ea typeface="a타이틀고딕1" pitchFamily="18" charset="-127"/>
              </a:rPr>
              <a:t>인터페이스가 존재</a:t>
            </a:r>
            <a:r>
              <a:rPr lang="en-US" altLang="ko-KR" sz="1600" dirty="0">
                <a:latin typeface="a타이틀고딕1" pitchFamily="18" charset="-127"/>
                <a:ea typeface="a타이틀고딕1" pitchFamily="18" charset="-127"/>
              </a:rPr>
              <a:t>. </a:t>
            </a:r>
          </a:p>
          <a:p>
            <a:pPr>
              <a:lnSpc>
                <a:spcPct val="150000"/>
              </a:lnSpc>
            </a:pPr>
            <a:endParaRPr lang="en-US" altLang="x-none" sz="1600" dirty="0">
              <a:latin typeface="a타이틀고딕1" pitchFamily="18" charset="-127"/>
              <a:ea typeface="a타이틀고딕1" pitchFamily="18" charset="-127"/>
            </a:endParaRPr>
          </a:p>
          <a:p>
            <a:pPr>
              <a:lnSpc>
                <a:spcPct val="150000"/>
              </a:lnSpc>
            </a:pPr>
            <a:r>
              <a:rPr lang="en" altLang="x-none" sz="1600" dirty="0" err="1">
                <a:latin typeface="a타이틀고딕1" pitchFamily="18" charset="-127"/>
                <a:ea typeface="a타이틀고딕1" pitchFamily="18" charset="-127"/>
              </a:rPr>
              <a:t>MultipartFile</a:t>
            </a:r>
            <a:r>
              <a:rPr lang="en" altLang="x-none" sz="1600" dirty="0">
                <a:latin typeface="a타이틀고딕1" pitchFamily="18" charset="-127"/>
                <a:ea typeface="a타이틀고딕1" pitchFamily="18" charset="-127"/>
              </a:rPr>
              <a:t> </a:t>
            </a:r>
            <a:r>
              <a:rPr lang="ko-KR" altLang="en-US" sz="1600" dirty="0">
                <a:latin typeface="a타이틀고딕1" pitchFamily="18" charset="-127"/>
                <a:ea typeface="a타이틀고딕1" pitchFamily="18" charset="-127"/>
              </a:rPr>
              <a:t>인터페이스는 업로드 한 파일 및 파일 </a:t>
            </a:r>
            <a:endParaRPr lang="en-US" altLang="ko-KR" sz="1600" dirty="0" smtClean="0">
              <a:latin typeface="a타이틀고딕1" pitchFamily="18" charset="-127"/>
              <a:ea typeface="a타이틀고딕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 smtClean="0">
                <a:latin typeface="a타이틀고딕1" pitchFamily="18" charset="-127"/>
                <a:ea typeface="a타이틀고딕1" pitchFamily="18" charset="-127"/>
              </a:rPr>
              <a:t>데이터를 </a:t>
            </a:r>
            <a:r>
              <a:rPr lang="ko-KR" altLang="en-US" sz="1600" dirty="0">
                <a:latin typeface="a타이틀고딕1" pitchFamily="18" charset="-127"/>
                <a:ea typeface="a타이틀고딕1" pitchFamily="18" charset="-127"/>
              </a:rPr>
              <a:t>표현하기 위한 용도로 사용</a:t>
            </a:r>
            <a:r>
              <a:rPr lang="en-US" altLang="ko-KR" sz="1600" dirty="0">
                <a:latin typeface="a타이틀고딕1" pitchFamily="18" charset="-127"/>
                <a:ea typeface="a타이틀고딕1" pitchFamily="18" charset="-127"/>
              </a:rPr>
              <a:t>.</a:t>
            </a:r>
            <a:endParaRPr lang="ko-KR" altLang="en-US" sz="1600" dirty="0">
              <a:latin typeface="a타이틀고딕1" pitchFamily="18" charset="-127"/>
              <a:ea typeface="a타이틀고딕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F6DA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3</a:t>
            </a:r>
            <a:endParaRPr lang="ko-KR" altLang="en-US" sz="32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F6DA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2</a:t>
            </a:r>
            <a:endParaRPr lang="ko-KR" altLang="en-US" sz="32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000E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78514" y="335944"/>
            <a:ext cx="72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04</a:t>
            </a:r>
            <a:endParaRPr lang="ko-KR" altLang="en-US" sz="28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F49322C-5C1D-F84E-9A3D-489BD5677567}"/>
              </a:ext>
            </a:extLst>
          </p:cNvPr>
          <p:cNvSpPr txBox="1"/>
          <p:nvPr/>
        </p:nvSpPr>
        <p:spPr>
          <a:xfrm>
            <a:off x="1188881" y="937054"/>
            <a:ext cx="51844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x-none" sz="2000" b="1" dirty="0">
                <a:latin typeface="a타이틀고딕2" pitchFamily="18" charset="-127"/>
                <a:ea typeface="a타이틀고딕2" pitchFamily="18" charset="-127"/>
              </a:rPr>
              <a:t>S3FileUploadService</a:t>
            </a:r>
            <a:r>
              <a:rPr lang="ko-KR" altLang="en-US" sz="2000" b="1" dirty="0">
                <a:latin typeface="a타이틀고딕2" pitchFamily="18" charset="-127"/>
                <a:ea typeface="a타이틀고딕2" pitchFamily="18" charset="-127"/>
              </a:rPr>
              <a:t> </a:t>
            </a:r>
            <a:r>
              <a:rPr lang="en-US" altLang="ko-KR" sz="2000" b="1" dirty="0">
                <a:latin typeface="a타이틀고딕2" pitchFamily="18" charset="-127"/>
                <a:ea typeface="a타이틀고딕2" pitchFamily="18" charset="-127"/>
              </a:rPr>
              <a:t>–</a:t>
            </a:r>
            <a:r>
              <a:rPr lang="ko-KR" altLang="en-US" sz="2000" b="1" dirty="0">
                <a:latin typeface="a타이틀고딕2" pitchFamily="18" charset="-127"/>
                <a:ea typeface="a타이틀고딕2" pitchFamily="18" charset="-127"/>
              </a:rPr>
              <a:t> </a:t>
            </a:r>
            <a:r>
              <a:rPr lang="en-US" altLang="ko-KR" sz="2000" b="1" dirty="0">
                <a:latin typeface="a타이틀고딕2" pitchFamily="18" charset="-127"/>
                <a:ea typeface="a타이틀고딕2" pitchFamily="18" charset="-127"/>
              </a:rPr>
              <a:t>upload() </a:t>
            </a:r>
            <a:r>
              <a:rPr lang="ko-KR" altLang="en-US" sz="2000" b="1" dirty="0">
                <a:latin typeface="a타이틀고딕2" pitchFamily="18" charset="-127"/>
                <a:ea typeface="a타이틀고딕2" pitchFamily="18" charset="-127"/>
              </a:rPr>
              <a:t>전체 코드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8C6BE84-2FD8-2C45-B950-0077723A6A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839" y="1676177"/>
            <a:ext cx="5873885" cy="4846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007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000E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타이틀고딕2" pitchFamily="18" charset="-127"/>
              <a:ea typeface="a타이틀고딕2" pitchFamily="18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1188881" y="351819"/>
            <a:ext cx="1186543" cy="660429"/>
            <a:chOff x="1188881" y="351819"/>
            <a:chExt cx="1186543" cy="660429"/>
          </a:xfrm>
        </p:grpSpPr>
        <p:sp>
          <p:nvSpPr>
            <p:cNvPr id="8" name="TextBox 7"/>
            <p:cNvSpPr txBox="1"/>
            <p:nvPr/>
          </p:nvSpPr>
          <p:spPr>
            <a:xfrm>
              <a:off x="1188881" y="351819"/>
              <a:ext cx="104227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>
                  <a:latin typeface="a타이틀고딕2" pitchFamily="18" charset="-127"/>
                  <a:ea typeface="a타이틀고딕2" pitchFamily="18" charset="-127"/>
                </a:rPr>
                <a:t>002 </a:t>
              </a:r>
              <a:r>
                <a:rPr lang="ko-KR" altLang="en-US" sz="1200" dirty="0" smtClean="0">
                  <a:latin typeface="a타이틀고딕2" pitchFamily="18" charset="-127"/>
                  <a:ea typeface="a타이틀고딕2" pitchFamily="18" charset="-127"/>
                </a:rPr>
                <a:t>기획의도</a:t>
              </a:r>
              <a:endParaRPr lang="ko-KR" altLang="en-US" sz="1200" dirty="0">
                <a:latin typeface="a타이틀고딕2" pitchFamily="18" charset="-127"/>
                <a:ea typeface="a타이틀고딕2" pitchFamily="18" charset="-127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188881" y="581361"/>
              <a:ext cx="118654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 smtClean="0">
                  <a:latin typeface="a타이틀고딕2" pitchFamily="18" charset="-127"/>
                  <a:ea typeface="a타이틀고딕2" pitchFamily="18" charset="-127"/>
                </a:rPr>
                <a:t>벤치마킹</a:t>
              </a:r>
              <a:endParaRPr lang="ko-KR" altLang="en-US" sz="2200" dirty="0">
                <a:latin typeface="a타이틀고딕2" pitchFamily="18" charset="-127"/>
                <a:ea typeface="a타이틀고딕2" pitchFamily="18" charset="-127"/>
              </a:endParaRP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5543060" y="1232166"/>
            <a:ext cx="110588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200" spc="300" dirty="0" err="1" smtClean="0">
                <a:latin typeface="a타이틀고딕2" pitchFamily="18" charset="-127"/>
                <a:ea typeface="a타이틀고딕2" pitchFamily="18" charset="-127"/>
              </a:rPr>
              <a:t>Velog</a:t>
            </a:r>
            <a:endParaRPr lang="ko-KR" altLang="en-US" sz="2200" spc="300" dirty="0">
              <a:latin typeface="a타이틀고딕2" pitchFamily="18" charset="-127"/>
              <a:ea typeface="a타이틀고딕2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815" y="1955179"/>
            <a:ext cx="6818832" cy="30986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5911" y="2205745"/>
            <a:ext cx="4463936" cy="259746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78514" y="335944"/>
            <a:ext cx="72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02</a:t>
            </a:r>
            <a:endParaRPr lang="ko-KR" altLang="en-US" sz="28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241693" y="5644686"/>
            <a:ext cx="5708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>
                <a:latin typeface="a타이틀고딕1" pitchFamily="18" charset="-127"/>
                <a:ea typeface="a타이틀고딕1" pitchFamily="18" charset="-127"/>
              </a:rPr>
              <a:t>깔끔하고 심플한 </a:t>
            </a:r>
            <a:r>
              <a:rPr lang="en-US" altLang="ko-KR" dirty="0" smtClean="0">
                <a:latin typeface="a타이틀고딕1" pitchFamily="18" charset="-127"/>
                <a:ea typeface="a타이틀고딕1" pitchFamily="18" charset="-127"/>
              </a:rPr>
              <a:t>UI </a:t>
            </a:r>
            <a:r>
              <a:rPr lang="ko-KR" altLang="en-US" dirty="0" smtClean="0">
                <a:latin typeface="a타이틀고딕1" pitchFamily="18" charset="-127"/>
                <a:ea typeface="a타이틀고딕1" pitchFamily="18" charset="-127"/>
              </a:rPr>
              <a:t>구성으로 사용자가 쉽게 다가갈 수 있다</a:t>
            </a:r>
            <a:r>
              <a:rPr lang="en-US" altLang="ko-KR" dirty="0" smtClean="0">
                <a:latin typeface="a타이틀고딕1" pitchFamily="18" charset="-127"/>
                <a:ea typeface="a타이틀고딕1" pitchFamily="18" charset="-127"/>
              </a:rPr>
              <a:t>.</a:t>
            </a:r>
            <a:endParaRPr lang="ko-KR" altLang="en-US" dirty="0">
              <a:latin typeface="a타이틀고딕1" pitchFamily="18" charset="-127"/>
              <a:ea typeface="a타이틀고딕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63347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1</a:t>
            </a:r>
            <a:endParaRPr lang="ko-KR" altLang="en-US" sz="32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1188881" y="351819"/>
            <a:ext cx="1197764" cy="660429"/>
            <a:chOff x="1188881" y="351819"/>
            <a:chExt cx="1197764" cy="660429"/>
          </a:xfrm>
        </p:grpSpPr>
        <p:sp>
          <p:nvSpPr>
            <p:cNvPr id="8" name="TextBox 7"/>
            <p:cNvSpPr txBox="1"/>
            <p:nvPr/>
          </p:nvSpPr>
          <p:spPr>
            <a:xfrm>
              <a:off x="1188881" y="351819"/>
              <a:ext cx="104227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a타이틀고딕2" pitchFamily="18" charset="-127"/>
                  <a:ea typeface="a타이틀고딕2" pitchFamily="18" charset="-127"/>
                </a:rPr>
                <a:t>004 </a:t>
              </a:r>
              <a:r>
                <a:rPr lang="ko-KR" altLang="en-US" sz="1200" dirty="0">
                  <a:latin typeface="a타이틀고딕2" pitchFamily="18" charset="-127"/>
                  <a:ea typeface="a타이틀고딕2" pitchFamily="18" charset="-127"/>
                </a:rPr>
                <a:t>주요기능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188881" y="581361"/>
              <a:ext cx="119776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>
                  <a:latin typeface="a타이틀고딕2" pitchFamily="18" charset="-127"/>
                  <a:ea typeface="a타이틀고딕2" pitchFamily="18" charset="-127"/>
                </a:rPr>
                <a:t>소스코드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ACF42A66-6EF9-2A4F-8D06-D191667F6199}"/>
              </a:ext>
            </a:extLst>
          </p:cNvPr>
          <p:cNvSpPr txBox="1"/>
          <p:nvPr/>
        </p:nvSpPr>
        <p:spPr>
          <a:xfrm>
            <a:off x="3502382" y="2925371"/>
            <a:ext cx="54441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x-none" sz="1600" dirty="0" err="1">
                <a:latin typeface="a타이틀고딕1" pitchFamily="18" charset="-127"/>
                <a:ea typeface="a타이틀고딕1" pitchFamily="18" charset="-127"/>
              </a:rPr>
              <a:t>getOriginalFileName</a:t>
            </a:r>
            <a:r>
              <a:rPr lang="en" altLang="x-none" sz="1600" dirty="0">
                <a:latin typeface="a타이틀고딕1" pitchFamily="18" charset="-127"/>
                <a:ea typeface="a타이틀고딕1" pitchFamily="18" charset="-127"/>
              </a:rPr>
              <a:t>()</a:t>
            </a:r>
            <a:r>
              <a:rPr lang="ko-KR" altLang="en-US" sz="1600" dirty="0">
                <a:latin typeface="a타이틀고딕1" pitchFamily="18" charset="-127"/>
                <a:ea typeface="a타이틀고딕1" pitchFamily="18" charset="-127"/>
              </a:rPr>
              <a:t>의 </a:t>
            </a:r>
            <a:r>
              <a:rPr lang="ko-KR" altLang="en-US" sz="1600" dirty="0" err="1">
                <a:latin typeface="a타이틀고딕1" pitchFamily="18" charset="-127"/>
                <a:ea typeface="a타이틀고딕1" pitchFamily="18" charset="-127"/>
              </a:rPr>
              <a:t>메소드를</a:t>
            </a:r>
            <a:r>
              <a:rPr lang="ko-KR" altLang="en-US" sz="1600" dirty="0">
                <a:latin typeface="a타이틀고딕1" pitchFamily="18" charset="-127"/>
                <a:ea typeface="a타이틀고딕1" pitchFamily="18" charset="-127"/>
              </a:rPr>
              <a:t> 통해서 파일이름 반환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F6DA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3</a:t>
            </a:r>
            <a:endParaRPr lang="ko-KR" altLang="en-US" sz="32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F6DA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2</a:t>
            </a:r>
            <a:endParaRPr lang="ko-KR" altLang="en-US" sz="32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000E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78514" y="335944"/>
            <a:ext cx="72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04</a:t>
            </a:r>
            <a:endParaRPr lang="ko-KR" altLang="en-US" sz="28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F49322C-5C1D-F84E-9A3D-489BD5677567}"/>
              </a:ext>
            </a:extLst>
          </p:cNvPr>
          <p:cNvSpPr txBox="1"/>
          <p:nvPr/>
        </p:nvSpPr>
        <p:spPr>
          <a:xfrm>
            <a:off x="1188881" y="937054"/>
            <a:ext cx="40174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x-none" sz="2000" b="1" dirty="0">
                <a:latin typeface="a타이틀고딕2" pitchFamily="18" charset="-127"/>
                <a:ea typeface="a타이틀고딕2" pitchFamily="18" charset="-127"/>
              </a:rPr>
              <a:t>S3FileUploadService</a:t>
            </a:r>
            <a:r>
              <a:rPr lang="ko-KR" altLang="en-US" sz="2000" b="1" dirty="0">
                <a:latin typeface="a타이틀고딕2" pitchFamily="18" charset="-127"/>
                <a:ea typeface="a타이틀고딕2" pitchFamily="18" charset="-127"/>
              </a:rPr>
              <a:t> </a:t>
            </a:r>
            <a:r>
              <a:rPr lang="en-US" altLang="ko-KR" sz="2000" b="1" dirty="0">
                <a:latin typeface="a타이틀고딕2" pitchFamily="18" charset="-127"/>
                <a:ea typeface="a타이틀고딕2" pitchFamily="18" charset="-127"/>
              </a:rPr>
              <a:t>–</a:t>
            </a:r>
            <a:r>
              <a:rPr lang="ko-KR" altLang="en-US" sz="2000" b="1" dirty="0">
                <a:latin typeface="a타이틀고딕2" pitchFamily="18" charset="-127"/>
                <a:ea typeface="a타이틀고딕2" pitchFamily="18" charset="-127"/>
              </a:rPr>
              <a:t> </a:t>
            </a:r>
            <a:r>
              <a:rPr lang="en-US" altLang="ko-KR" sz="2000" b="1" dirty="0">
                <a:latin typeface="a타이틀고딕2" pitchFamily="18" charset="-127"/>
                <a:ea typeface="a타이틀고딕2" pitchFamily="18" charset="-127"/>
              </a:rPr>
              <a:t>upload()</a:t>
            </a:r>
            <a:endParaRPr lang="ko-KR" altLang="en-US" sz="2000" b="1" dirty="0">
              <a:latin typeface="a타이틀고딕2" pitchFamily="18" charset="-127"/>
              <a:ea typeface="a타이틀고딕2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53A82D3-5774-3740-A307-D183B4F6F1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0250" y="2287946"/>
            <a:ext cx="5651500" cy="508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EF76014-B45F-5646-B93C-D50F99C0FE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4450" y="3989410"/>
            <a:ext cx="7023100" cy="5842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4D60EAE-DD00-F641-8A28-AA4FE18A139F}"/>
              </a:ext>
            </a:extLst>
          </p:cNvPr>
          <p:cNvSpPr txBox="1"/>
          <p:nvPr/>
        </p:nvSpPr>
        <p:spPr>
          <a:xfrm>
            <a:off x="3502382" y="4679982"/>
            <a:ext cx="70231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a타이틀고딕1" pitchFamily="18" charset="-127"/>
                <a:ea typeface="a타이틀고딕1" pitchFamily="18" charset="-127"/>
              </a:rPr>
              <a:t>사진 파일의 형식은 </a:t>
            </a:r>
            <a:r>
              <a:rPr lang="en" altLang="x-none" sz="1600" dirty="0" err="1">
                <a:latin typeface="a타이틀고딕1" pitchFamily="18" charset="-127"/>
                <a:ea typeface="a타이틀고딕1" pitchFamily="18" charset="-127"/>
              </a:rPr>
              <a:t>abc.jpg</a:t>
            </a:r>
            <a:r>
              <a:rPr lang="en" altLang="x-none" sz="1600" dirty="0">
                <a:latin typeface="a타이틀고딕1" pitchFamily="18" charset="-127"/>
                <a:ea typeface="a타이틀고딕1" pitchFamily="18" charset="-127"/>
              </a:rPr>
              <a:t>, </a:t>
            </a:r>
            <a:r>
              <a:rPr lang="en" altLang="x-none" sz="1600" dirty="0" err="1">
                <a:latin typeface="a타이틀고딕1" pitchFamily="18" charset="-127"/>
                <a:ea typeface="a타이틀고딕1" pitchFamily="18" charset="-127"/>
              </a:rPr>
              <a:t>abc.png</a:t>
            </a:r>
            <a:r>
              <a:rPr lang="en" altLang="x-none" sz="1600" dirty="0">
                <a:latin typeface="a타이틀고딕1" pitchFamily="18" charset="-127"/>
                <a:ea typeface="a타이틀고딕1" pitchFamily="18" charset="-127"/>
              </a:rPr>
              <a:t> </a:t>
            </a:r>
            <a:r>
              <a:rPr lang="ko-KR" altLang="en-US" sz="1600" dirty="0">
                <a:latin typeface="a타이틀고딕1" pitchFamily="18" charset="-127"/>
                <a:ea typeface="a타이틀고딕1" pitchFamily="18" charset="-127"/>
              </a:rPr>
              <a:t>등의 형식</a:t>
            </a:r>
            <a:r>
              <a:rPr lang="en-US" altLang="ko-KR" sz="1600" dirty="0">
                <a:latin typeface="a타이틀고딕1" pitchFamily="18" charset="-127"/>
                <a:ea typeface="a타이틀고딕1" pitchFamily="18" charset="-127"/>
              </a:rPr>
              <a:t>. </a:t>
            </a:r>
          </a:p>
          <a:p>
            <a:r>
              <a:rPr lang="ko-KR" altLang="en-US" sz="1600" dirty="0">
                <a:latin typeface="a타이틀고딕1" pitchFamily="18" charset="-127"/>
                <a:ea typeface="a타이틀고딕1" pitchFamily="18" charset="-127"/>
              </a:rPr>
              <a:t>따라서 파일이름에서 </a:t>
            </a:r>
            <a:r>
              <a:rPr lang="ko-KR" altLang="en-US" sz="1600" dirty="0" err="1">
                <a:latin typeface="a타이틀고딕1" pitchFamily="18" charset="-127"/>
                <a:ea typeface="a타이틀고딕1" pitchFamily="18" charset="-127"/>
              </a:rPr>
              <a:t>확장자</a:t>
            </a:r>
            <a:r>
              <a:rPr lang="en-US" altLang="ko-KR" sz="1600" dirty="0">
                <a:latin typeface="a타이틀고딕1" pitchFamily="18" charset="-127"/>
                <a:ea typeface="a타이틀고딕1" pitchFamily="18" charset="-127"/>
              </a:rPr>
              <a:t>(</a:t>
            </a:r>
            <a:r>
              <a:rPr lang="en" altLang="x-none" sz="1600" dirty="0">
                <a:latin typeface="a타이틀고딕1" pitchFamily="18" charset="-127"/>
                <a:ea typeface="a타이틀고딕1" pitchFamily="18" charset="-127"/>
              </a:rPr>
              <a:t>jpg, </a:t>
            </a:r>
            <a:r>
              <a:rPr lang="en" altLang="x-none" sz="1600" dirty="0" err="1">
                <a:latin typeface="a타이틀고딕1" pitchFamily="18" charset="-127"/>
                <a:ea typeface="a타이틀고딕1" pitchFamily="18" charset="-127"/>
              </a:rPr>
              <a:t>png</a:t>
            </a:r>
            <a:r>
              <a:rPr lang="en" altLang="x-none" sz="1600" dirty="0">
                <a:latin typeface="a타이틀고딕1" pitchFamily="18" charset="-127"/>
                <a:ea typeface="a타이틀고딕1" pitchFamily="18" charset="-127"/>
              </a:rPr>
              <a:t>)</a:t>
            </a:r>
            <a:r>
              <a:rPr lang="ko-KR" altLang="en-US" sz="1600" dirty="0" err="1">
                <a:latin typeface="a타이틀고딕1" pitchFamily="18" charset="-127"/>
                <a:ea typeface="a타이틀고딕1" pitchFamily="18" charset="-127"/>
              </a:rPr>
              <a:t>를</a:t>
            </a:r>
            <a:r>
              <a:rPr lang="ko-KR" altLang="en-US" sz="1600" dirty="0">
                <a:latin typeface="a타이틀고딕1" pitchFamily="18" charset="-127"/>
                <a:ea typeface="a타이틀고딕1" pitchFamily="18" charset="-127"/>
              </a:rPr>
              <a:t> 구하기 위한 코드</a:t>
            </a:r>
          </a:p>
        </p:txBody>
      </p:sp>
    </p:spTree>
    <p:extLst>
      <p:ext uri="{BB962C8B-B14F-4D97-AF65-F5344CB8AC3E}">
        <p14:creationId xmlns:p14="http://schemas.microsoft.com/office/powerpoint/2010/main" val="304687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1</a:t>
            </a:r>
            <a:endParaRPr lang="ko-KR" altLang="en-US" sz="32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1188881" y="351819"/>
            <a:ext cx="1197764" cy="660429"/>
            <a:chOff x="1188881" y="351819"/>
            <a:chExt cx="1197764" cy="660429"/>
          </a:xfrm>
        </p:grpSpPr>
        <p:sp>
          <p:nvSpPr>
            <p:cNvPr id="8" name="TextBox 7"/>
            <p:cNvSpPr txBox="1"/>
            <p:nvPr/>
          </p:nvSpPr>
          <p:spPr>
            <a:xfrm>
              <a:off x="1188881" y="351819"/>
              <a:ext cx="104227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a타이틀고딕2" pitchFamily="18" charset="-127"/>
                  <a:ea typeface="a타이틀고딕2" pitchFamily="18" charset="-127"/>
                </a:rPr>
                <a:t>004 </a:t>
              </a:r>
              <a:r>
                <a:rPr lang="ko-KR" altLang="en-US" sz="1200" dirty="0">
                  <a:latin typeface="a타이틀고딕2" pitchFamily="18" charset="-127"/>
                  <a:ea typeface="a타이틀고딕2" pitchFamily="18" charset="-127"/>
                </a:rPr>
                <a:t>주요기능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188881" y="581361"/>
              <a:ext cx="119776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>
                  <a:latin typeface="a타이틀고딕2" pitchFamily="18" charset="-127"/>
                  <a:ea typeface="a타이틀고딕2" pitchFamily="18" charset="-127"/>
                </a:rPr>
                <a:t>소스코드</a:t>
              </a:r>
            </a:p>
          </p:txBody>
        </p:sp>
      </p:grpSp>
      <p:sp>
        <p:nvSpPr>
          <p:cNvPr id="11" name="직사각형 10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F6DA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3</a:t>
            </a:r>
            <a:endParaRPr lang="ko-KR" altLang="en-US" sz="32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F6DA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2</a:t>
            </a:r>
            <a:endParaRPr lang="ko-KR" altLang="en-US" sz="32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000E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78514" y="335944"/>
            <a:ext cx="72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04</a:t>
            </a:r>
            <a:endParaRPr lang="ko-KR" altLang="en-US" sz="28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F49322C-5C1D-F84E-9A3D-489BD5677567}"/>
              </a:ext>
            </a:extLst>
          </p:cNvPr>
          <p:cNvSpPr txBox="1"/>
          <p:nvPr/>
        </p:nvSpPr>
        <p:spPr>
          <a:xfrm>
            <a:off x="1188881" y="937054"/>
            <a:ext cx="40174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x-none" sz="2000" b="1" dirty="0">
                <a:latin typeface="a타이틀고딕2" pitchFamily="18" charset="-127"/>
                <a:ea typeface="a타이틀고딕2" pitchFamily="18" charset="-127"/>
              </a:rPr>
              <a:t>S3FileUploadService</a:t>
            </a:r>
            <a:r>
              <a:rPr lang="ko-KR" altLang="en-US" sz="2000" b="1" dirty="0">
                <a:latin typeface="a타이틀고딕2" pitchFamily="18" charset="-127"/>
                <a:ea typeface="a타이틀고딕2" pitchFamily="18" charset="-127"/>
              </a:rPr>
              <a:t> </a:t>
            </a:r>
            <a:r>
              <a:rPr lang="en-US" altLang="ko-KR" sz="2000" b="1" dirty="0">
                <a:latin typeface="a타이틀고딕2" pitchFamily="18" charset="-127"/>
                <a:ea typeface="a타이틀고딕2" pitchFamily="18" charset="-127"/>
              </a:rPr>
              <a:t>–</a:t>
            </a:r>
            <a:r>
              <a:rPr lang="ko-KR" altLang="en-US" sz="2000" b="1" dirty="0">
                <a:latin typeface="a타이틀고딕2" pitchFamily="18" charset="-127"/>
                <a:ea typeface="a타이틀고딕2" pitchFamily="18" charset="-127"/>
              </a:rPr>
              <a:t> </a:t>
            </a:r>
            <a:r>
              <a:rPr lang="en-US" altLang="ko-KR" sz="2000" b="1" dirty="0">
                <a:latin typeface="a타이틀고딕2" pitchFamily="18" charset="-127"/>
                <a:ea typeface="a타이틀고딕2" pitchFamily="18" charset="-127"/>
              </a:rPr>
              <a:t>upload()</a:t>
            </a:r>
            <a:endParaRPr lang="ko-KR" altLang="en-US" sz="2000" b="1" dirty="0">
              <a:latin typeface="a타이틀고딕2" pitchFamily="18" charset="-127"/>
              <a:ea typeface="a타이틀고딕2" pitchFamily="18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A7D95467-802E-8E46-9C8C-24D9212316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8400" y="2207489"/>
            <a:ext cx="4775200" cy="4826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B2F669FC-2447-DC4B-8150-D37D355D8C97}"/>
              </a:ext>
            </a:extLst>
          </p:cNvPr>
          <p:cNvSpPr txBox="1"/>
          <p:nvPr/>
        </p:nvSpPr>
        <p:spPr>
          <a:xfrm>
            <a:off x="4140548" y="2823936"/>
            <a:ext cx="50077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a타이틀고딕1" pitchFamily="18" charset="-127"/>
                <a:ea typeface="a타이틀고딕1" pitchFamily="18" charset="-127"/>
              </a:rPr>
              <a:t>업로드할 </a:t>
            </a:r>
            <a:r>
              <a:rPr lang="ko-KR" altLang="en-US" sz="1600" dirty="0" err="1">
                <a:latin typeface="a타이틀고딕1" pitchFamily="18" charset="-127"/>
                <a:ea typeface="a타이틀고딕1" pitchFamily="18" charset="-127"/>
              </a:rPr>
              <a:t>파일이름인</a:t>
            </a:r>
            <a:r>
              <a:rPr lang="ko-KR" altLang="en-US" sz="1600" dirty="0">
                <a:latin typeface="a타이틀고딕1" pitchFamily="18" charset="-127"/>
                <a:ea typeface="a타이틀고딕1" pitchFamily="18" charset="-127"/>
              </a:rPr>
              <a:t> </a:t>
            </a:r>
            <a:r>
              <a:rPr lang="en" altLang="x-none" sz="1600" dirty="0" err="1">
                <a:latin typeface="a타이틀고딕1" pitchFamily="18" charset="-127"/>
                <a:ea typeface="a타이틀고딕1" pitchFamily="18" charset="-127"/>
              </a:rPr>
              <a:t>saveFileName</a:t>
            </a:r>
            <a:r>
              <a:rPr lang="en" altLang="x-none" sz="1600" dirty="0">
                <a:latin typeface="a타이틀고딕1" pitchFamily="18" charset="-127"/>
                <a:ea typeface="a타이틀고딕1" pitchFamily="18" charset="-127"/>
              </a:rPr>
              <a:t> </a:t>
            </a:r>
            <a:r>
              <a:rPr lang="ko-KR" altLang="en-US" sz="1600" dirty="0">
                <a:latin typeface="a타이틀고딕1" pitchFamily="18" charset="-127"/>
                <a:ea typeface="a타이틀고딕1" pitchFamily="18" charset="-127"/>
              </a:rPr>
              <a:t>변수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5AB37CB9-C8F9-2642-BFA4-B8457A0676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4750" y="3848168"/>
            <a:ext cx="7302500" cy="5334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62B20188-6DB4-2146-9410-43531F8D081B}"/>
              </a:ext>
            </a:extLst>
          </p:cNvPr>
          <p:cNvSpPr txBox="1"/>
          <p:nvPr/>
        </p:nvSpPr>
        <p:spPr>
          <a:xfrm>
            <a:off x="2329439" y="4515415"/>
            <a:ext cx="753312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x-none" sz="1600" dirty="0" err="1">
                <a:latin typeface="a타이틀고딕1" pitchFamily="18" charset="-127"/>
                <a:ea typeface="a타이틀고딕1" pitchFamily="18" charset="-127"/>
              </a:rPr>
              <a:t>System.getProperty</a:t>
            </a:r>
            <a:r>
              <a:rPr lang="ko-KR" altLang="en-US" sz="1600" dirty="0" err="1">
                <a:latin typeface="a타이틀고딕1" pitchFamily="18" charset="-127"/>
                <a:ea typeface="a타이틀고딕1" pitchFamily="18" charset="-127"/>
              </a:rPr>
              <a:t>를</a:t>
            </a:r>
            <a:r>
              <a:rPr lang="ko-KR" altLang="en-US" sz="1600" dirty="0">
                <a:latin typeface="a타이틀고딕1" pitchFamily="18" charset="-127"/>
                <a:ea typeface="a타이틀고딕1" pitchFamily="18" charset="-127"/>
              </a:rPr>
              <a:t> 통해서 시스템 환경 값을 반환</a:t>
            </a:r>
            <a:r>
              <a:rPr lang="en-US" altLang="ko-KR" sz="1600" dirty="0">
                <a:latin typeface="a타이틀고딕1" pitchFamily="18" charset="-127"/>
                <a:ea typeface="a타이틀고딕1" pitchFamily="18" charset="-127"/>
              </a:rPr>
              <a:t>, "</a:t>
            </a:r>
            <a:r>
              <a:rPr lang="en" altLang="x-none" sz="1600" dirty="0" err="1">
                <a:latin typeface="a타이틀고딕1" pitchFamily="18" charset="-127"/>
                <a:ea typeface="a타이틀고딕1" pitchFamily="18" charset="-127"/>
              </a:rPr>
              <a:t>user.dir</a:t>
            </a:r>
            <a:r>
              <a:rPr lang="en" altLang="x-none" sz="1600" dirty="0">
                <a:latin typeface="a타이틀고딕1" pitchFamily="18" charset="-127"/>
                <a:ea typeface="a타이틀고딕1" pitchFamily="18" charset="-127"/>
              </a:rPr>
              <a:t>"</a:t>
            </a:r>
            <a:r>
              <a:rPr lang="ko-KR" altLang="en-US" sz="1600" dirty="0">
                <a:latin typeface="a타이틀고딕1" pitchFamily="18" charset="-127"/>
                <a:ea typeface="a타이틀고딕1" pitchFamily="18" charset="-127"/>
              </a:rPr>
              <a:t>을 통해서 현재 작업의 디렉토리를 반환</a:t>
            </a:r>
            <a:r>
              <a:rPr lang="en-US" altLang="ko-KR" sz="1600" dirty="0">
                <a:latin typeface="a타이틀고딕1" pitchFamily="18" charset="-127"/>
                <a:ea typeface="a타이틀고딕1" pitchFamily="18" charset="-127"/>
              </a:rPr>
              <a:t>. </a:t>
            </a:r>
          </a:p>
          <a:p>
            <a:endParaRPr lang="en-US" altLang="ko-KR" sz="1600" dirty="0">
              <a:latin typeface="a타이틀고딕1" pitchFamily="18" charset="-127"/>
              <a:ea typeface="a타이틀고딕1" pitchFamily="18" charset="-127"/>
            </a:endParaRPr>
          </a:p>
          <a:p>
            <a:r>
              <a:rPr lang="ko-KR" altLang="en-US" sz="1600" dirty="0">
                <a:latin typeface="a타이틀고딕1" pitchFamily="18" charset="-127"/>
                <a:ea typeface="a타이틀고딕1" pitchFamily="18" charset="-127"/>
              </a:rPr>
              <a:t>따라서 </a:t>
            </a:r>
            <a:r>
              <a:rPr lang="ko-KR" altLang="en-US" sz="1600" b="1" dirty="0" err="1">
                <a:latin typeface="a타이틀고딕1" pitchFamily="18" charset="-127"/>
                <a:ea typeface="a타이틀고딕1" pitchFamily="18" charset="-127"/>
              </a:rPr>
              <a:t>현재작업</a:t>
            </a:r>
            <a:r>
              <a:rPr lang="ko-KR" altLang="en-US" sz="1600" b="1" dirty="0">
                <a:latin typeface="a타이틀고딕1" pitchFamily="18" charset="-127"/>
                <a:ea typeface="a타이틀고딕1" pitchFamily="18" charset="-127"/>
              </a:rPr>
              <a:t> 디렉토리 </a:t>
            </a:r>
            <a:r>
              <a:rPr lang="en-US" altLang="ko-KR" sz="1600" b="1" dirty="0">
                <a:latin typeface="a타이틀고딕1" pitchFamily="18" charset="-127"/>
                <a:ea typeface="a타이틀고딕1" pitchFamily="18" charset="-127"/>
              </a:rPr>
              <a:t>+ </a:t>
            </a:r>
            <a:r>
              <a:rPr lang="ko-KR" altLang="en-US" sz="1600" b="1" dirty="0">
                <a:latin typeface="a타이틀고딕1" pitchFamily="18" charset="-127"/>
                <a:ea typeface="a타이틀고딕1" pitchFamily="18" charset="-127"/>
              </a:rPr>
              <a:t>임시파일명</a:t>
            </a:r>
            <a:r>
              <a:rPr lang="ko-KR" altLang="en-US" sz="1600" dirty="0">
                <a:latin typeface="a타이틀고딕1" pitchFamily="18" charset="-127"/>
                <a:ea typeface="a타이틀고딕1" pitchFamily="18" charset="-127"/>
              </a:rPr>
              <a:t>을 가지고 </a:t>
            </a:r>
            <a:r>
              <a:rPr lang="en" altLang="x-none" sz="1600" dirty="0">
                <a:latin typeface="a타이틀고딕1" pitchFamily="18" charset="-127"/>
                <a:ea typeface="a타이틀고딕1" pitchFamily="18" charset="-127"/>
              </a:rPr>
              <a:t>File</a:t>
            </a:r>
            <a:r>
              <a:rPr lang="ko-KR" altLang="en-US" sz="1600" dirty="0">
                <a:latin typeface="a타이틀고딕1" pitchFamily="18" charset="-127"/>
                <a:ea typeface="a타이틀고딕1" pitchFamily="18" charset="-127"/>
              </a:rPr>
              <a:t>클래스 생성</a:t>
            </a:r>
            <a:r>
              <a:rPr lang="en-US" altLang="ko-KR" sz="1600" dirty="0">
                <a:latin typeface="a타이틀고딕1" pitchFamily="18" charset="-127"/>
                <a:ea typeface="a타이틀고딕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66354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1</a:t>
            </a:r>
            <a:endParaRPr lang="ko-KR" altLang="en-US" sz="32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1188881" y="351819"/>
            <a:ext cx="1197764" cy="660429"/>
            <a:chOff x="1188881" y="351819"/>
            <a:chExt cx="1197764" cy="660429"/>
          </a:xfrm>
        </p:grpSpPr>
        <p:sp>
          <p:nvSpPr>
            <p:cNvPr id="8" name="TextBox 7"/>
            <p:cNvSpPr txBox="1"/>
            <p:nvPr/>
          </p:nvSpPr>
          <p:spPr>
            <a:xfrm>
              <a:off x="1188881" y="351819"/>
              <a:ext cx="104227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a타이틀고딕2" pitchFamily="18" charset="-127"/>
                  <a:ea typeface="a타이틀고딕2" pitchFamily="18" charset="-127"/>
                </a:rPr>
                <a:t>004 </a:t>
              </a:r>
              <a:r>
                <a:rPr lang="ko-KR" altLang="en-US" sz="1200" dirty="0">
                  <a:latin typeface="a타이틀고딕2" pitchFamily="18" charset="-127"/>
                  <a:ea typeface="a타이틀고딕2" pitchFamily="18" charset="-127"/>
                </a:rPr>
                <a:t>주요기능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188881" y="581361"/>
              <a:ext cx="119776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>
                  <a:latin typeface="a타이틀고딕2" pitchFamily="18" charset="-127"/>
                  <a:ea typeface="a타이틀고딕2" pitchFamily="18" charset="-127"/>
                </a:rPr>
                <a:t>소스코드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ACF42A66-6EF9-2A4F-8D06-D191667F6199}"/>
              </a:ext>
            </a:extLst>
          </p:cNvPr>
          <p:cNvSpPr txBox="1"/>
          <p:nvPr/>
        </p:nvSpPr>
        <p:spPr>
          <a:xfrm>
            <a:off x="2386645" y="3671910"/>
            <a:ext cx="778212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x-none" altLang="en-US" sz="1600" dirty="0">
                <a:latin typeface="a타이틀고딕1" pitchFamily="18" charset="-127"/>
                <a:ea typeface="a타이틀고딕1" pitchFamily="18" charset="-127"/>
              </a:rPr>
              <a:t>사용자의</a:t>
            </a:r>
            <a:r>
              <a:rPr lang="ko-KR" altLang="en-US" sz="1600" dirty="0">
                <a:latin typeface="a타이틀고딕1" pitchFamily="18" charset="-127"/>
                <a:ea typeface="a타이틀고딕1" pitchFamily="18" charset="-127"/>
              </a:rPr>
              <a:t> 업로드 대상 파일명을 </a:t>
            </a:r>
            <a:r>
              <a:rPr lang="en-US" altLang="ko-KR" sz="1600" dirty="0">
                <a:latin typeface="a타이틀고딕1" pitchFamily="18" charset="-127"/>
                <a:ea typeface="a타이틀고딕1" pitchFamily="18" charset="-127"/>
              </a:rPr>
              <a:t>UUID</a:t>
            </a:r>
            <a:r>
              <a:rPr lang="ko-KR" altLang="en-US" sz="1600" dirty="0">
                <a:latin typeface="a타이틀고딕1" pitchFamily="18" charset="-127"/>
                <a:ea typeface="a타이틀고딕1" pitchFamily="18" charset="-127"/>
              </a:rPr>
              <a:t>값으로 변환하는 </a:t>
            </a:r>
            <a:r>
              <a:rPr lang="ko-KR" altLang="en-US" sz="1600" dirty="0" err="1">
                <a:latin typeface="a타이틀고딕1" pitchFamily="18" charset="-127"/>
                <a:ea typeface="a타이틀고딕1" pitchFamily="18" charset="-127"/>
              </a:rPr>
              <a:t>메소드</a:t>
            </a:r>
            <a:endParaRPr lang="en-US" altLang="ko-KR" sz="1600" dirty="0">
              <a:latin typeface="a타이틀고딕1" pitchFamily="18" charset="-127"/>
              <a:ea typeface="a타이틀고딕1" pitchFamily="18" charset="-127"/>
            </a:endParaRPr>
          </a:p>
          <a:p>
            <a:r>
              <a:rPr lang="ko-KR" altLang="en-US" sz="1600" dirty="0">
                <a:latin typeface="a타이틀고딕1" pitchFamily="18" charset="-127"/>
                <a:ea typeface="a타이틀고딕1" pitchFamily="18" charset="-127"/>
              </a:rPr>
              <a:t>파일명도 사용자의 개인정보이므로</a:t>
            </a:r>
            <a:r>
              <a:rPr lang="en-US" altLang="ko-KR" sz="1600" dirty="0">
                <a:latin typeface="a타이틀고딕1" pitchFamily="18" charset="-127"/>
                <a:ea typeface="a타이틀고딕1" pitchFamily="18" charset="-127"/>
              </a:rPr>
              <a:t>,</a:t>
            </a:r>
            <a:r>
              <a:rPr lang="ko-KR" altLang="en-US" sz="1600" dirty="0">
                <a:latin typeface="a타이틀고딕1" pitchFamily="18" charset="-127"/>
                <a:ea typeface="a타이틀고딕1" pitchFamily="18" charset="-127"/>
              </a:rPr>
              <a:t> 변환하여 저장소에 저장하는 것이 </a:t>
            </a:r>
            <a:r>
              <a:rPr lang="ko-KR" altLang="en-US" sz="1600" dirty="0" err="1">
                <a:latin typeface="a타이틀고딕1" pitchFamily="18" charset="-127"/>
                <a:ea typeface="a타이틀고딕1" pitchFamily="18" charset="-127"/>
              </a:rPr>
              <a:t>바람직</a:t>
            </a:r>
            <a:endParaRPr lang="en-US" altLang="ko-KR" sz="1600" dirty="0">
              <a:latin typeface="a타이틀고딕1" pitchFamily="18" charset="-127"/>
              <a:ea typeface="a타이틀고딕1" pitchFamily="18" charset="-127"/>
            </a:endParaRPr>
          </a:p>
          <a:p>
            <a:endParaRPr lang="en" altLang="x-none" sz="1600" dirty="0">
              <a:latin typeface="a타이틀고딕1" pitchFamily="18" charset="-127"/>
              <a:ea typeface="a타이틀고딕1" pitchFamily="18" charset="-127"/>
            </a:endParaRPr>
          </a:p>
          <a:p>
            <a:r>
              <a:rPr lang="en" altLang="x-none" sz="1600" dirty="0">
                <a:latin typeface="a타이틀고딕1" pitchFamily="18" charset="-127"/>
                <a:ea typeface="a타이틀고딕1" pitchFamily="18" charset="-127"/>
              </a:rPr>
              <a:t>UUID</a:t>
            </a:r>
            <a:r>
              <a:rPr lang="ko-KR" altLang="en-US" sz="1600" dirty="0">
                <a:latin typeface="a타이틀고딕1" pitchFamily="18" charset="-127"/>
                <a:ea typeface="a타이틀고딕1" pitchFamily="18" charset="-127"/>
              </a:rPr>
              <a:t>는 범용 고유 </a:t>
            </a:r>
            <a:r>
              <a:rPr lang="ko-KR" altLang="en-US" sz="1600" dirty="0" err="1">
                <a:latin typeface="a타이틀고딕1" pitchFamily="18" charset="-127"/>
                <a:ea typeface="a타이틀고딕1" pitchFamily="18" charset="-127"/>
              </a:rPr>
              <a:t>식별자이기</a:t>
            </a:r>
            <a:r>
              <a:rPr lang="ko-KR" altLang="en-US" sz="1600" dirty="0">
                <a:latin typeface="a타이틀고딕1" pitchFamily="18" charset="-127"/>
                <a:ea typeface="a타이틀고딕1" pitchFamily="18" charset="-127"/>
              </a:rPr>
              <a:t> 때문에 완벽한 </a:t>
            </a:r>
            <a:r>
              <a:rPr lang="ko-KR" altLang="en-US" sz="1600" dirty="0" err="1">
                <a:latin typeface="a타이틀고딕1" pitchFamily="18" charset="-127"/>
                <a:ea typeface="a타이틀고딕1" pitchFamily="18" charset="-127"/>
              </a:rPr>
              <a:t>고유값이라는</a:t>
            </a:r>
            <a:r>
              <a:rPr lang="ko-KR" altLang="en-US" sz="1600" dirty="0">
                <a:latin typeface="a타이틀고딕1" pitchFamily="18" charset="-127"/>
                <a:ea typeface="a타이틀고딕1" pitchFamily="18" charset="-127"/>
              </a:rPr>
              <a:t> 보장은 없지만 실제 사용시에 중복될 가능성이 거의 없기 때문에 파일 업로드</a:t>
            </a:r>
            <a:r>
              <a:rPr lang="en-US" altLang="ko-KR" sz="1600" dirty="0">
                <a:latin typeface="a타이틀고딕1" pitchFamily="18" charset="-127"/>
                <a:ea typeface="a타이틀고딕1" pitchFamily="18" charset="-127"/>
              </a:rPr>
              <a:t> </a:t>
            </a:r>
            <a:r>
              <a:rPr lang="ko-KR" altLang="en-US" sz="1600" dirty="0">
                <a:latin typeface="a타이틀고딕1" pitchFamily="18" charset="-127"/>
                <a:ea typeface="a타이틀고딕1" pitchFamily="18" charset="-127"/>
              </a:rPr>
              <a:t>시 임시 파일명으로 사용</a:t>
            </a:r>
            <a:r>
              <a:rPr lang="en-US" altLang="ko-KR" sz="1600" dirty="0">
                <a:latin typeface="a타이틀고딕1" pitchFamily="18" charset="-127"/>
                <a:ea typeface="a타이틀고딕1" pitchFamily="18" charset="-127"/>
              </a:rPr>
              <a:t>. </a:t>
            </a:r>
          </a:p>
          <a:p>
            <a:endParaRPr lang="en-US" altLang="ko-KR" sz="1600" dirty="0">
              <a:latin typeface="a타이틀고딕1" pitchFamily="18" charset="-127"/>
              <a:ea typeface="a타이틀고딕1" pitchFamily="18" charset="-127"/>
            </a:endParaRPr>
          </a:p>
          <a:p>
            <a:r>
              <a:rPr lang="ko-KR" altLang="en-US" sz="1600" dirty="0">
                <a:latin typeface="a타이틀고딕1" pitchFamily="18" charset="-127"/>
                <a:ea typeface="a타이틀고딕1" pitchFamily="18" charset="-127"/>
              </a:rPr>
              <a:t>따라서 </a:t>
            </a:r>
            <a:r>
              <a:rPr lang="en" altLang="x-none" sz="1600" dirty="0" err="1">
                <a:latin typeface="a타이틀고딕1" pitchFamily="18" charset="-127"/>
                <a:ea typeface="a타이틀고딕1" pitchFamily="18" charset="-127"/>
              </a:rPr>
              <a:t>saveFileName</a:t>
            </a:r>
            <a:r>
              <a:rPr lang="en" altLang="x-none" sz="1600" dirty="0">
                <a:latin typeface="a타이틀고딕1" pitchFamily="18" charset="-127"/>
                <a:ea typeface="a타이틀고딕1" pitchFamily="18" charset="-127"/>
              </a:rPr>
              <a:t> </a:t>
            </a:r>
            <a:r>
              <a:rPr lang="ko-KR" altLang="en-US" sz="1600" dirty="0">
                <a:latin typeface="a타이틀고딕1" pitchFamily="18" charset="-127"/>
                <a:ea typeface="a타이틀고딕1" pitchFamily="18" charset="-127"/>
              </a:rPr>
              <a:t>변수에는 </a:t>
            </a:r>
            <a:r>
              <a:rPr lang="ko-KR" altLang="en-US" sz="1600" b="1" dirty="0">
                <a:latin typeface="a타이틀고딕1" pitchFamily="18" charset="-127"/>
                <a:ea typeface="a타이틀고딕1" pitchFamily="18" charset="-127"/>
              </a:rPr>
              <a:t>임시 파일명 </a:t>
            </a:r>
            <a:r>
              <a:rPr lang="en-US" altLang="ko-KR" sz="1600" b="1" dirty="0">
                <a:latin typeface="a타이틀고딕1" pitchFamily="18" charset="-127"/>
                <a:ea typeface="a타이틀고딕1" pitchFamily="18" charset="-127"/>
              </a:rPr>
              <a:t>+ </a:t>
            </a:r>
            <a:r>
              <a:rPr lang="ko-KR" altLang="en-US" sz="1600" b="1" dirty="0" err="1">
                <a:latin typeface="a타이틀고딕1" pitchFamily="18" charset="-127"/>
                <a:ea typeface="a타이틀고딕1" pitchFamily="18" charset="-127"/>
              </a:rPr>
              <a:t>확장자</a:t>
            </a:r>
            <a:r>
              <a:rPr lang="ko-KR" altLang="en-US" sz="1600" dirty="0" err="1">
                <a:latin typeface="a타이틀고딕1" pitchFamily="18" charset="-127"/>
                <a:ea typeface="a타이틀고딕1" pitchFamily="18" charset="-127"/>
              </a:rPr>
              <a:t>로</a:t>
            </a:r>
            <a:r>
              <a:rPr lang="ko-KR" altLang="en-US" sz="1600" dirty="0">
                <a:latin typeface="a타이틀고딕1" pitchFamily="18" charset="-127"/>
                <a:ea typeface="a타이틀고딕1" pitchFamily="18" charset="-127"/>
              </a:rPr>
              <a:t> 구성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F6DA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3</a:t>
            </a:r>
            <a:endParaRPr lang="ko-KR" altLang="en-US" sz="32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F6DA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2</a:t>
            </a:r>
            <a:endParaRPr lang="ko-KR" altLang="en-US" sz="32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000E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78514" y="335944"/>
            <a:ext cx="72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04</a:t>
            </a:r>
            <a:endParaRPr lang="ko-KR" altLang="en-US" sz="28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F49322C-5C1D-F84E-9A3D-489BD5677567}"/>
              </a:ext>
            </a:extLst>
          </p:cNvPr>
          <p:cNvSpPr txBox="1"/>
          <p:nvPr/>
        </p:nvSpPr>
        <p:spPr>
          <a:xfrm>
            <a:off x="1188881" y="937054"/>
            <a:ext cx="41312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x-none" sz="2000" b="1" dirty="0">
                <a:latin typeface="a타이틀고딕2" pitchFamily="18" charset="-127"/>
                <a:ea typeface="a타이틀고딕2" pitchFamily="18" charset="-127"/>
              </a:rPr>
              <a:t>S3FileUploadService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–</a:t>
            </a:r>
            <a:r>
              <a:rPr lang="ko-KR" altLang="en-US" sz="2000" b="1" dirty="0"/>
              <a:t> </a:t>
            </a:r>
            <a:r>
              <a:rPr lang="en-US" altLang="ko-KR" sz="2000" b="1" dirty="0" err="1"/>
              <a:t>getUuid</a:t>
            </a:r>
            <a:r>
              <a:rPr lang="en-US" altLang="ko-KR" sz="2000" b="1" dirty="0"/>
              <a:t>()</a:t>
            </a:r>
            <a:endParaRPr lang="ko-KR" altLang="en-US" sz="2000" b="1" dirty="0">
              <a:latin typeface="a타이틀고딕1" pitchFamily="18" charset="-127"/>
              <a:ea typeface="a타이틀고딕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C2D2C9C-9631-5542-B8D1-15525EC500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7200" y="2503028"/>
            <a:ext cx="61976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088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1</a:t>
            </a:r>
            <a:endParaRPr lang="ko-KR" altLang="en-US" sz="32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1188881" y="351819"/>
            <a:ext cx="1197764" cy="660429"/>
            <a:chOff x="1188881" y="351819"/>
            <a:chExt cx="1197764" cy="660429"/>
          </a:xfrm>
        </p:grpSpPr>
        <p:sp>
          <p:nvSpPr>
            <p:cNvPr id="8" name="TextBox 7"/>
            <p:cNvSpPr txBox="1"/>
            <p:nvPr/>
          </p:nvSpPr>
          <p:spPr>
            <a:xfrm>
              <a:off x="1188881" y="351819"/>
              <a:ext cx="104227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a타이틀고딕2" pitchFamily="18" charset="-127"/>
                  <a:ea typeface="a타이틀고딕2" pitchFamily="18" charset="-127"/>
                </a:rPr>
                <a:t>004 </a:t>
              </a:r>
              <a:r>
                <a:rPr lang="ko-KR" altLang="en-US" sz="1200" dirty="0">
                  <a:latin typeface="a타이틀고딕2" pitchFamily="18" charset="-127"/>
                  <a:ea typeface="a타이틀고딕2" pitchFamily="18" charset="-127"/>
                </a:rPr>
                <a:t>주요기능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188881" y="581361"/>
              <a:ext cx="119776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>
                  <a:latin typeface="a타이틀고딕2" pitchFamily="18" charset="-127"/>
                  <a:ea typeface="a타이틀고딕2" pitchFamily="18" charset="-127"/>
                </a:rPr>
                <a:t>소스코드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ACF42A66-6EF9-2A4F-8D06-D191667F6199}"/>
              </a:ext>
            </a:extLst>
          </p:cNvPr>
          <p:cNvSpPr txBox="1"/>
          <p:nvPr/>
        </p:nvSpPr>
        <p:spPr>
          <a:xfrm>
            <a:off x="3448150" y="5336171"/>
            <a:ext cx="77821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x-none" sz="1600" dirty="0">
                <a:latin typeface="a타이틀고딕1" pitchFamily="18" charset="-127"/>
                <a:ea typeface="a타이틀고딕1" pitchFamily="18" charset="-127"/>
              </a:rPr>
              <a:t>uploadOnS3 </a:t>
            </a:r>
            <a:r>
              <a:rPr lang="ko-KR" altLang="en-US" sz="1600" dirty="0" err="1">
                <a:latin typeface="a타이틀고딕1" pitchFamily="18" charset="-127"/>
                <a:ea typeface="a타이틀고딕1" pitchFamily="18" charset="-127"/>
              </a:rPr>
              <a:t>메소드는</a:t>
            </a:r>
            <a:r>
              <a:rPr lang="ko-KR" altLang="en-US" sz="1600" dirty="0">
                <a:latin typeface="a타이틀고딕1" pitchFamily="18" charset="-127"/>
                <a:ea typeface="a타이틀고딕1" pitchFamily="18" charset="-127"/>
              </a:rPr>
              <a:t> </a:t>
            </a:r>
            <a:r>
              <a:rPr lang="en" altLang="x-none" sz="1600" dirty="0">
                <a:latin typeface="a타이틀고딕1" pitchFamily="18" charset="-127"/>
                <a:ea typeface="a타이틀고딕1" pitchFamily="18" charset="-127"/>
              </a:rPr>
              <a:t>AWS S3</a:t>
            </a:r>
            <a:r>
              <a:rPr lang="ko-KR" altLang="en-US" sz="1600" dirty="0">
                <a:latin typeface="a타이틀고딕1" pitchFamily="18" charset="-127"/>
                <a:ea typeface="a타이틀고딕1" pitchFamily="18" charset="-127"/>
              </a:rPr>
              <a:t>에 전송하기 위한 </a:t>
            </a:r>
            <a:r>
              <a:rPr lang="ko-KR" altLang="en-US" sz="1600" dirty="0" err="1">
                <a:latin typeface="a타이틀고딕1" pitchFamily="18" charset="-127"/>
                <a:ea typeface="a타이틀고딕1" pitchFamily="18" charset="-127"/>
              </a:rPr>
              <a:t>메소드</a:t>
            </a:r>
            <a:r>
              <a:rPr lang="en-US" altLang="ko-KR" sz="1600" dirty="0">
                <a:latin typeface="a타이틀고딕1" pitchFamily="18" charset="-127"/>
                <a:ea typeface="a타이틀고딕1" pitchFamily="18" charset="-127"/>
              </a:rPr>
              <a:t>.</a:t>
            </a:r>
          </a:p>
          <a:p>
            <a:r>
              <a:rPr lang="en" altLang="x-none" sz="1600" dirty="0">
                <a:latin typeface="a타이틀고딕1" pitchFamily="18" charset="-127"/>
                <a:ea typeface="a타이틀고딕1" pitchFamily="18" charset="-127"/>
              </a:rPr>
              <a:t>AWS </a:t>
            </a:r>
            <a:r>
              <a:rPr lang="ko-KR" altLang="en-US" sz="1600" dirty="0" err="1">
                <a:latin typeface="a타이틀고딕1" pitchFamily="18" charset="-127"/>
                <a:ea typeface="a타이틀고딕1" pitchFamily="18" charset="-127"/>
              </a:rPr>
              <a:t>전송객체와</a:t>
            </a:r>
            <a:r>
              <a:rPr lang="ko-KR" altLang="en-US" sz="1600" dirty="0">
                <a:latin typeface="a타이틀고딕1" pitchFamily="18" charset="-127"/>
                <a:ea typeface="a타이틀고딕1" pitchFamily="18" charset="-127"/>
              </a:rPr>
              <a:t> </a:t>
            </a:r>
            <a:r>
              <a:rPr lang="ko-KR" altLang="en-US" sz="1600" dirty="0" err="1">
                <a:latin typeface="a타이틀고딕1" pitchFamily="18" charset="-127"/>
                <a:ea typeface="a타이틀고딕1" pitchFamily="18" charset="-127"/>
              </a:rPr>
              <a:t>요청객체를</a:t>
            </a:r>
            <a:r>
              <a:rPr lang="ko-KR" altLang="en-US" sz="1600" dirty="0">
                <a:latin typeface="a타이틀고딕1" pitchFamily="18" charset="-127"/>
                <a:ea typeface="a타이틀고딕1" pitchFamily="18" charset="-127"/>
              </a:rPr>
              <a:t> 만들고 업로드를 시도</a:t>
            </a:r>
            <a:r>
              <a:rPr lang="en-US" altLang="ko-KR" sz="1600" dirty="0">
                <a:latin typeface="a타이틀고딕1" pitchFamily="18" charset="-127"/>
                <a:ea typeface="a타이틀고딕1" pitchFamily="18" charset="-127"/>
              </a:rPr>
              <a:t>.</a:t>
            </a:r>
            <a:endParaRPr lang="ko-KR" altLang="en-US" sz="1600" dirty="0">
              <a:latin typeface="a타이틀고딕1" pitchFamily="18" charset="-127"/>
              <a:ea typeface="a타이틀고딕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F6DA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3</a:t>
            </a:r>
            <a:endParaRPr lang="ko-KR" altLang="en-US" sz="32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F6DA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2</a:t>
            </a:r>
            <a:endParaRPr lang="ko-KR" altLang="en-US" sz="32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000E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78514" y="335944"/>
            <a:ext cx="72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04</a:t>
            </a:r>
            <a:endParaRPr lang="ko-KR" altLang="en-US" sz="28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F49322C-5C1D-F84E-9A3D-489BD5677567}"/>
              </a:ext>
            </a:extLst>
          </p:cNvPr>
          <p:cNvSpPr txBox="1"/>
          <p:nvPr/>
        </p:nvSpPr>
        <p:spPr>
          <a:xfrm>
            <a:off x="1188881" y="937054"/>
            <a:ext cx="45342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x-none" sz="2000" b="1" dirty="0">
                <a:latin typeface="a타이틀고딕2" pitchFamily="18" charset="-127"/>
                <a:ea typeface="a타이틀고딕2" pitchFamily="18" charset="-127"/>
              </a:rPr>
              <a:t>S3FileUploadService</a:t>
            </a:r>
            <a:r>
              <a:rPr lang="ko-KR" altLang="en-US" sz="2000" b="1" dirty="0">
                <a:latin typeface="a타이틀고딕2" pitchFamily="18" charset="-127"/>
                <a:ea typeface="a타이틀고딕2" pitchFamily="18" charset="-127"/>
              </a:rPr>
              <a:t> </a:t>
            </a:r>
            <a:r>
              <a:rPr lang="en-US" altLang="ko-KR" sz="2000" b="1" dirty="0">
                <a:latin typeface="a타이틀고딕2" pitchFamily="18" charset="-127"/>
                <a:ea typeface="a타이틀고딕2" pitchFamily="18" charset="-127"/>
              </a:rPr>
              <a:t>–</a:t>
            </a:r>
            <a:r>
              <a:rPr lang="ko-KR" altLang="en-US" sz="2000" b="1" dirty="0">
                <a:latin typeface="a타이틀고딕2" pitchFamily="18" charset="-127"/>
                <a:ea typeface="a타이틀고딕2" pitchFamily="18" charset="-127"/>
              </a:rPr>
              <a:t> </a:t>
            </a:r>
            <a:r>
              <a:rPr lang="en-US" altLang="ko-KR" sz="2000" b="1" dirty="0">
                <a:latin typeface="a타이틀고딕2" pitchFamily="18" charset="-127"/>
                <a:ea typeface="a타이틀고딕2" pitchFamily="18" charset="-127"/>
              </a:rPr>
              <a:t>uploadOnS3()</a:t>
            </a:r>
            <a:endParaRPr lang="ko-KR" altLang="en-US" sz="2000" b="1" dirty="0">
              <a:latin typeface="a타이틀고딕2" pitchFamily="18" charset="-127"/>
              <a:ea typeface="a타이틀고딕2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EA07896-A26B-9D42-BC88-57466530EC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6071" y="1899150"/>
            <a:ext cx="6438224" cy="3231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690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1</a:t>
            </a:r>
            <a:endParaRPr lang="ko-KR" altLang="en-US" sz="32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1188881" y="351819"/>
            <a:ext cx="1197764" cy="660429"/>
            <a:chOff x="1188881" y="351819"/>
            <a:chExt cx="1197764" cy="660429"/>
          </a:xfrm>
        </p:grpSpPr>
        <p:sp>
          <p:nvSpPr>
            <p:cNvPr id="8" name="TextBox 7"/>
            <p:cNvSpPr txBox="1"/>
            <p:nvPr/>
          </p:nvSpPr>
          <p:spPr>
            <a:xfrm>
              <a:off x="1188881" y="351819"/>
              <a:ext cx="104227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a타이틀고딕2" pitchFamily="18" charset="-127"/>
                  <a:ea typeface="a타이틀고딕2" pitchFamily="18" charset="-127"/>
                </a:rPr>
                <a:t>004 </a:t>
              </a:r>
              <a:r>
                <a:rPr lang="ko-KR" altLang="en-US" sz="1200" dirty="0">
                  <a:latin typeface="a타이틀고딕2" pitchFamily="18" charset="-127"/>
                  <a:ea typeface="a타이틀고딕2" pitchFamily="18" charset="-127"/>
                </a:rPr>
                <a:t>주요기능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188881" y="581361"/>
              <a:ext cx="119776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>
                  <a:latin typeface="a타이틀고딕2" pitchFamily="18" charset="-127"/>
                  <a:ea typeface="a타이틀고딕2" pitchFamily="18" charset="-127"/>
                </a:rPr>
                <a:t>소스코드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ACF42A66-6EF9-2A4F-8D06-D191667F6199}"/>
              </a:ext>
            </a:extLst>
          </p:cNvPr>
          <p:cNvSpPr txBox="1"/>
          <p:nvPr/>
        </p:nvSpPr>
        <p:spPr>
          <a:xfrm>
            <a:off x="3995179" y="5751669"/>
            <a:ext cx="77821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a타이틀고딕1" pitchFamily="18" charset="-127"/>
                <a:ea typeface="a타이틀고딕1" pitchFamily="18" charset="-127"/>
              </a:rPr>
              <a:t>에디터에서 파일을 선택 후</a:t>
            </a:r>
            <a:r>
              <a:rPr lang="en-US" altLang="ko-KR" sz="1600" dirty="0">
                <a:latin typeface="a타이틀고딕1" pitchFamily="18" charset="-127"/>
                <a:ea typeface="a타이틀고딕1" pitchFamily="18" charset="-127"/>
              </a:rPr>
              <a:t>,</a:t>
            </a:r>
            <a:r>
              <a:rPr lang="ko-KR" altLang="en-US" sz="1600" dirty="0">
                <a:latin typeface="a타이틀고딕1" pitchFamily="18" charset="-127"/>
                <a:ea typeface="a타이틀고딕1" pitchFamily="18" charset="-127"/>
              </a:rPr>
              <a:t> </a:t>
            </a:r>
            <a:r>
              <a:rPr lang="en-US" altLang="ko-KR" sz="1600" dirty="0">
                <a:latin typeface="a타이틀고딕1" pitchFamily="18" charset="-127"/>
                <a:ea typeface="a타이틀고딕1" pitchFamily="18" charset="-127"/>
              </a:rPr>
              <a:t>OK </a:t>
            </a:r>
            <a:r>
              <a:rPr lang="ko-KR" altLang="en-US" sz="1600" dirty="0">
                <a:latin typeface="a타이틀고딕1" pitchFamily="18" charset="-127"/>
                <a:ea typeface="a타이틀고딕1" pitchFamily="18" charset="-127"/>
              </a:rPr>
              <a:t>버튼을 누르게 되면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F6DA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3</a:t>
            </a:r>
            <a:endParaRPr lang="ko-KR" altLang="en-US" sz="32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F6DA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2</a:t>
            </a:r>
            <a:endParaRPr lang="ko-KR" altLang="en-US" sz="32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000E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78514" y="335944"/>
            <a:ext cx="72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04</a:t>
            </a:r>
            <a:endParaRPr lang="ko-KR" altLang="en-US" sz="28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F49322C-5C1D-F84E-9A3D-489BD5677567}"/>
              </a:ext>
            </a:extLst>
          </p:cNvPr>
          <p:cNvSpPr txBox="1"/>
          <p:nvPr/>
        </p:nvSpPr>
        <p:spPr>
          <a:xfrm>
            <a:off x="1188881" y="937054"/>
            <a:ext cx="46875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x-none" sz="2000" b="1" dirty="0">
                <a:latin typeface="a타이틀고딕2" pitchFamily="18" charset="-127"/>
                <a:ea typeface="a타이틀고딕2" pitchFamily="18" charset="-127"/>
              </a:rPr>
              <a:t>S3FileUploadService</a:t>
            </a:r>
            <a:r>
              <a:rPr lang="ko-KR" altLang="en-US" sz="2000" b="1" dirty="0">
                <a:latin typeface="a타이틀고딕2" pitchFamily="18" charset="-127"/>
                <a:ea typeface="a타이틀고딕2" pitchFamily="18" charset="-127"/>
              </a:rPr>
              <a:t> </a:t>
            </a:r>
            <a:r>
              <a:rPr lang="en-US" altLang="ko-KR" sz="2000" b="1" dirty="0">
                <a:latin typeface="a타이틀고딕2" pitchFamily="18" charset="-127"/>
                <a:ea typeface="a타이틀고딕2" pitchFamily="18" charset="-127"/>
              </a:rPr>
              <a:t>–</a:t>
            </a:r>
            <a:r>
              <a:rPr lang="ko-KR" altLang="en-US" sz="2000" b="1" dirty="0">
                <a:latin typeface="a타이틀고딕2" pitchFamily="18" charset="-127"/>
                <a:ea typeface="a타이틀고딕2" pitchFamily="18" charset="-127"/>
              </a:rPr>
              <a:t> </a:t>
            </a:r>
            <a:r>
              <a:rPr lang="en-US" altLang="ko-KR" sz="2000" b="1" dirty="0">
                <a:latin typeface="a타이틀고딕2" pitchFamily="18" charset="-127"/>
                <a:ea typeface="a타이틀고딕2" pitchFamily="18" charset="-127"/>
              </a:rPr>
              <a:t>uploadOnS3()</a:t>
            </a:r>
            <a:endParaRPr lang="ko-KR" altLang="en-US" sz="2000" b="1" dirty="0">
              <a:latin typeface="a타이틀고딕2" pitchFamily="18" charset="-127"/>
              <a:ea typeface="a타이틀고딕2" pitchFamily="18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538E1F17-C7FB-DA43-8BBB-E13E19254E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5179" y="1838771"/>
            <a:ext cx="5053824" cy="3580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723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1</a:t>
            </a:r>
            <a:endParaRPr lang="ko-KR" altLang="en-US" sz="32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1188881" y="351819"/>
            <a:ext cx="1197764" cy="660429"/>
            <a:chOff x="1188881" y="351819"/>
            <a:chExt cx="1197764" cy="660429"/>
          </a:xfrm>
        </p:grpSpPr>
        <p:sp>
          <p:nvSpPr>
            <p:cNvPr id="8" name="TextBox 7"/>
            <p:cNvSpPr txBox="1"/>
            <p:nvPr/>
          </p:nvSpPr>
          <p:spPr>
            <a:xfrm>
              <a:off x="1188881" y="351819"/>
              <a:ext cx="104227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a타이틀고딕2" pitchFamily="18" charset="-127"/>
                  <a:ea typeface="a타이틀고딕2" pitchFamily="18" charset="-127"/>
                </a:rPr>
                <a:t>004 </a:t>
              </a:r>
              <a:r>
                <a:rPr lang="ko-KR" altLang="en-US" sz="1200" dirty="0">
                  <a:latin typeface="a타이틀고딕2" pitchFamily="18" charset="-127"/>
                  <a:ea typeface="a타이틀고딕2" pitchFamily="18" charset="-127"/>
                </a:rPr>
                <a:t>주요기능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188881" y="581361"/>
              <a:ext cx="119776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>
                  <a:latin typeface="a타이틀고딕2" pitchFamily="18" charset="-127"/>
                  <a:ea typeface="a타이틀고딕2" pitchFamily="18" charset="-127"/>
                </a:rPr>
                <a:t>소스코드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ACF42A66-6EF9-2A4F-8D06-D191667F6199}"/>
              </a:ext>
            </a:extLst>
          </p:cNvPr>
          <p:cNvSpPr txBox="1"/>
          <p:nvPr/>
        </p:nvSpPr>
        <p:spPr>
          <a:xfrm>
            <a:off x="4549655" y="5751668"/>
            <a:ext cx="77821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a타이틀고딕1" pitchFamily="18" charset="-127"/>
                <a:ea typeface="a타이틀고딕1" pitchFamily="18" charset="-127"/>
              </a:rPr>
              <a:t>프로젝트 </a:t>
            </a:r>
            <a:r>
              <a:rPr lang="en-US" altLang="ko-KR" sz="1600" dirty="0">
                <a:latin typeface="a타이틀고딕1" pitchFamily="18" charset="-127"/>
                <a:ea typeface="a타이틀고딕1" pitchFamily="18" charset="-127"/>
              </a:rPr>
              <a:t>S3</a:t>
            </a:r>
            <a:r>
              <a:rPr lang="ko-KR" altLang="en-US" sz="1600" dirty="0">
                <a:latin typeface="a타이틀고딕1" pitchFamily="18" charset="-127"/>
                <a:ea typeface="a타이틀고딕1" pitchFamily="18" charset="-127"/>
              </a:rPr>
              <a:t> </a:t>
            </a:r>
            <a:r>
              <a:rPr lang="ko-KR" altLang="en-US" sz="1600" dirty="0" err="1">
                <a:latin typeface="a타이틀고딕1" pitchFamily="18" charset="-127"/>
                <a:ea typeface="a타이틀고딕1" pitchFamily="18" charset="-127"/>
              </a:rPr>
              <a:t>버킷에</a:t>
            </a:r>
            <a:r>
              <a:rPr lang="ko-KR" altLang="en-US" sz="1600" dirty="0">
                <a:latin typeface="a타이틀고딕1" pitchFamily="18" charset="-127"/>
                <a:ea typeface="a타이틀고딕1" pitchFamily="18" charset="-127"/>
              </a:rPr>
              <a:t> 업로드 완료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F6DA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3</a:t>
            </a:r>
            <a:endParaRPr lang="ko-KR" altLang="en-US" sz="32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F6DA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2</a:t>
            </a:r>
            <a:endParaRPr lang="ko-KR" altLang="en-US" sz="32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000E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78514" y="335944"/>
            <a:ext cx="72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04</a:t>
            </a:r>
            <a:endParaRPr lang="ko-KR" altLang="en-US" sz="28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F49322C-5C1D-F84E-9A3D-489BD5677567}"/>
              </a:ext>
            </a:extLst>
          </p:cNvPr>
          <p:cNvSpPr txBox="1"/>
          <p:nvPr/>
        </p:nvSpPr>
        <p:spPr>
          <a:xfrm>
            <a:off x="1188881" y="937054"/>
            <a:ext cx="46875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x-none" sz="2000" b="1" dirty="0">
                <a:latin typeface="a타이틀고딕2" pitchFamily="18" charset="-127"/>
                <a:ea typeface="a타이틀고딕2" pitchFamily="18" charset="-127"/>
              </a:rPr>
              <a:t>S3FileUploadService</a:t>
            </a:r>
            <a:r>
              <a:rPr lang="ko-KR" altLang="en-US" sz="2000" b="1" dirty="0">
                <a:latin typeface="a타이틀고딕2" pitchFamily="18" charset="-127"/>
                <a:ea typeface="a타이틀고딕2" pitchFamily="18" charset="-127"/>
              </a:rPr>
              <a:t> </a:t>
            </a:r>
            <a:r>
              <a:rPr lang="en-US" altLang="ko-KR" sz="2000" b="1" dirty="0">
                <a:latin typeface="a타이틀고딕2" pitchFamily="18" charset="-127"/>
                <a:ea typeface="a타이틀고딕2" pitchFamily="18" charset="-127"/>
              </a:rPr>
              <a:t>–</a:t>
            </a:r>
            <a:r>
              <a:rPr lang="ko-KR" altLang="en-US" sz="2000" b="1" dirty="0">
                <a:latin typeface="a타이틀고딕2" pitchFamily="18" charset="-127"/>
                <a:ea typeface="a타이틀고딕2" pitchFamily="18" charset="-127"/>
              </a:rPr>
              <a:t> </a:t>
            </a:r>
            <a:r>
              <a:rPr lang="en-US" altLang="ko-KR" sz="2000" b="1" dirty="0">
                <a:latin typeface="a타이틀고딕2" pitchFamily="18" charset="-127"/>
                <a:ea typeface="a타이틀고딕2" pitchFamily="18" charset="-127"/>
              </a:rPr>
              <a:t>uploadOnS3()</a:t>
            </a:r>
            <a:endParaRPr lang="ko-KR" altLang="en-US" sz="2000" b="1" dirty="0">
              <a:latin typeface="a타이틀고딕2" pitchFamily="18" charset="-127"/>
              <a:ea typeface="a타이틀고딕2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0EE414F-211E-B844-A956-B378CEBD4F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6811" y="1793421"/>
            <a:ext cx="4978377" cy="3501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848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1</a:t>
            </a:r>
            <a:endParaRPr lang="ko-KR" altLang="en-US" sz="32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1188881" y="351819"/>
            <a:ext cx="1197764" cy="660429"/>
            <a:chOff x="1188881" y="351819"/>
            <a:chExt cx="1197764" cy="660429"/>
          </a:xfrm>
        </p:grpSpPr>
        <p:sp>
          <p:nvSpPr>
            <p:cNvPr id="8" name="TextBox 7"/>
            <p:cNvSpPr txBox="1"/>
            <p:nvPr/>
          </p:nvSpPr>
          <p:spPr>
            <a:xfrm>
              <a:off x="1188881" y="351819"/>
              <a:ext cx="104227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a타이틀고딕2" pitchFamily="18" charset="-127"/>
                  <a:ea typeface="a타이틀고딕2" pitchFamily="18" charset="-127"/>
                </a:rPr>
                <a:t>004 </a:t>
              </a:r>
              <a:r>
                <a:rPr lang="ko-KR" altLang="en-US" sz="1200" dirty="0">
                  <a:latin typeface="a타이틀고딕2" pitchFamily="18" charset="-127"/>
                  <a:ea typeface="a타이틀고딕2" pitchFamily="18" charset="-127"/>
                </a:rPr>
                <a:t>주요기능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188881" y="581361"/>
              <a:ext cx="119776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>
                  <a:latin typeface="a타이틀고딕2" pitchFamily="18" charset="-127"/>
                  <a:ea typeface="a타이틀고딕2" pitchFamily="18" charset="-127"/>
                </a:rPr>
                <a:t>소스코드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ACF42A66-6EF9-2A4F-8D06-D191667F6199}"/>
              </a:ext>
            </a:extLst>
          </p:cNvPr>
          <p:cNvSpPr txBox="1"/>
          <p:nvPr/>
        </p:nvSpPr>
        <p:spPr>
          <a:xfrm>
            <a:off x="4264483" y="5958923"/>
            <a:ext cx="77821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a타이틀고딕1" pitchFamily="18" charset="-127"/>
                <a:ea typeface="a타이틀고딕1" pitchFamily="18" charset="-127"/>
              </a:rPr>
              <a:t>업로드 된 사진 </a:t>
            </a:r>
            <a:r>
              <a:rPr lang="en-US" altLang="ko-KR" sz="1600" dirty="0">
                <a:latin typeface="a타이틀고딕1" pitchFamily="18" charset="-127"/>
                <a:ea typeface="a타이틀고딕1" pitchFamily="18" charset="-127"/>
              </a:rPr>
              <a:t>URL</a:t>
            </a:r>
            <a:r>
              <a:rPr lang="ko-KR" altLang="en-US" sz="1600" dirty="0">
                <a:latin typeface="a타이틀고딕1" pitchFamily="18" charset="-127"/>
                <a:ea typeface="a타이틀고딕1" pitchFamily="18" charset="-127"/>
              </a:rPr>
              <a:t>과 정보들을 확인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F6DA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3</a:t>
            </a:r>
            <a:endParaRPr lang="ko-KR" altLang="en-US" sz="32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F6DA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2</a:t>
            </a:r>
            <a:endParaRPr lang="ko-KR" altLang="en-US" sz="32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000E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78514" y="335944"/>
            <a:ext cx="72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04</a:t>
            </a:r>
            <a:endParaRPr lang="ko-KR" altLang="en-US" sz="28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F49322C-5C1D-F84E-9A3D-489BD5677567}"/>
              </a:ext>
            </a:extLst>
          </p:cNvPr>
          <p:cNvSpPr txBox="1"/>
          <p:nvPr/>
        </p:nvSpPr>
        <p:spPr>
          <a:xfrm>
            <a:off x="1188881" y="937054"/>
            <a:ext cx="46875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x-none" sz="2000" b="1" dirty="0">
                <a:latin typeface="a타이틀고딕2" pitchFamily="18" charset="-127"/>
                <a:ea typeface="a타이틀고딕2" pitchFamily="18" charset="-127"/>
              </a:rPr>
              <a:t>S3FileUploadService</a:t>
            </a:r>
            <a:r>
              <a:rPr lang="ko-KR" altLang="en-US" sz="2000" b="1" dirty="0">
                <a:latin typeface="a타이틀고딕2" pitchFamily="18" charset="-127"/>
                <a:ea typeface="a타이틀고딕2" pitchFamily="18" charset="-127"/>
              </a:rPr>
              <a:t> </a:t>
            </a:r>
            <a:r>
              <a:rPr lang="en-US" altLang="ko-KR" sz="2000" b="1" dirty="0">
                <a:latin typeface="a타이틀고딕2" pitchFamily="18" charset="-127"/>
                <a:ea typeface="a타이틀고딕2" pitchFamily="18" charset="-127"/>
              </a:rPr>
              <a:t>–</a:t>
            </a:r>
            <a:r>
              <a:rPr lang="ko-KR" altLang="en-US" sz="2000" b="1" dirty="0">
                <a:latin typeface="a타이틀고딕2" pitchFamily="18" charset="-127"/>
                <a:ea typeface="a타이틀고딕2" pitchFamily="18" charset="-127"/>
              </a:rPr>
              <a:t> </a:t>
            </a:r>
            <a:r>
              <a:rPr lang="en-US" altLang="ko-KR" sz="2000" b="1" dirty="0">
                <a:latin typeface="a타이틀고딕2" pitchFamily="18" charset="-127"/>
                <a:ea typeface="a타이틀고딕2" pitchFamily="18" charset="-127"/>
              </a:rPr>
              <a:t>uploadOnS3()</a:t>
            </a:r>
            <a:endParaRPr lang="ko-KR" altLang="en-US" sz="2000" b="1" dirty="0">
              <a:latin typeface="a타이틀고딕2" pitchFamily="18" charset="-127"/>
              <a:ea typeface="a타이틀고딕2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21CA7AD-A70E-9D44-AB37-63E26CC4A2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0854" y="1645400"/>
            <a:ext cx="4990291" cy="4005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864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1</a:t>
            </a:r>
            <a:endParaRPr lang="ko-KR" altLang="en-US" sz="32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1188881" y="351819"/>
            <a:ext cx="1197764" cy="660429"/>
            <a:chOff x="1188881" y="351819"/>
            <a:chExt cx="1197764" cy="660429"/>
          </a:xfrm>
        </p:grpSpPr>
        <p:sp>
          <p:nvSpPr>
            <p:cNvPr id="8" name="TextBox 7"/>
            <p:cNvSpPr txBox="1"/>
            <p:nvPr/>
          </p:nvSpPr>
          <p:spPr>
            <a:xfrm>
              <a:off x="1188881" y="351819"/>
              <a:ext cx="104227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a타이틀고딕2" pitchFamily="18" charset="-127"/>
                  <a:ea typeface="a타이틀고딕2" pitchFamily="18" charset="-127"/>
                </a:rPr>
                <a:t>004 </a:t>
              </a:r>
              <a:r>
                <a:rPr lang="ko-KR" altLang="en-US" sz="1200" dirty="0">
                  <a:latin typeface="a타이틀고딕2" pitchFamily="18" charset="-127"/>
                  <a:ea typeface="a타이틀고딕2" pitchFamily="18" charset="-127"/>
                </a:rPr>
                <a:t>주요기능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188881" y="581361"/>
              <a:ext cx="119776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>
                  <a:latin typeface="a타이틀고딕2" pitchFamily="18" charset="-127"/>
                  <a:ea typeface="a타이틀고딕2" pitchFamily="18" charset="-127"/>
                </a:rPr>
                <a:t>소스코드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ACF42A66-6EF9-2A4F-8D06-D191667F6199}"/>
              </a:ext>
            </a:extLst>
          </p:cNvPr>
          <p:cNvSpPr txBox="1"/>
          <p:nvPr/>
        </p:nvSpPr>
        <p:spPr>
          <a:xfrm>
            <a:off x="3127966" y="5182282"/>
            <a:ext cx="77821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/>
              <a:t>로직을</a:t>
            </a:r>
            <a:r>
              <a:rPr lang="ko-KR" altLang="en-US" sz="1600" dirty="0"/>
              <a:t> 통해 업로드 된 사진 </a:t>
            </a:r>
            <a:r>
              <a:rPr lang="en-US" altLang="ko-KR" sz="1600" dirty="0"/>
              <a:t>URL</a:t>
            </a:r>
            <a:r>
              <a:rPr lang="ko-KR" altLang="en-US" sz="1600" dirty="0"/>
              <a:t>을 반환하여 에디터에 표시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F6DA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3</a:t>
            </a:r>
            <a:endParaRPr lang="ko-KR" altLang="en-US" sz="32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F6DA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2</a:t>
            </a:r>
            <a:endParaRPr lang="ko-KR" altLang="en-US" sz="32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000E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78514" y="335944"/>
            <a:ext cx="72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04</a:t>
            </a:r>
            <a:endParaRPr lang="ko-KR" altLang="en-US" sz="28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F49322C-5C1D-F84E-9A3D-489BD5677567}"/>
              </a:ext>
            </a:extLst>
          </p:cNvPr>
          <p:cNvSpPr txBox="1"/>
          <p:nvPr/>
        </p:nvSpPr>
        <p:spPr>
          <a:xfrm>
            <a:off x="1188881" y="937054"/>
            <a:ext cx="46875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x-none" sz="2000" b="1" dirty="0"/>
              <a:t>S3FileUploadService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–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uploadOnS3()</a:t>
            </a:r>
            <a:endParaRPr lang="ko-KR" altLang="en-US" sz="2000" b="1" dirty="0">
              <a:latin typeface="a타이틀고딕1" pitchFamily="18" charset="-127"/>
              <a:ea typeface="a타이틀고딕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4E2F82E-3957-DB45-A013-D189A4B4E0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2919" y="2182885"/>
            <a:ext cx="5913124" cy="24922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0"/>
          </a:effec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106949A-5840-FC42-B0CD-22D64E97E1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881" y="2520750"/>
            <a:ext cx="3878171" cy="181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815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1</a:t>
            </a:r>
            <a:endParaRPr lang="ko-KR" altLang="en-US" sz="32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1188881" y="351819"/>
            <a:ext cx="1197764" cy="660429"/>
            <a:chOff x="1188881" y="351819"/>
            <a:chExt cx="1197764" cy="660429"/>
          </a:xfrm>
        </p:grpSpPr>
        <p:sp>
          <p:nvSpPr>
            <p:cNvPr id="8" name="TextBox 7"/>
            <p:cNvSpPr txBox="1"/>
            <p:nvPr/>
          </p:nvSpPr>
          <p:spPr>
            <a:xfrm>
              <a:off x="1188881" y="351819"/>
              <a:ext cx="104227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a타이틀고딕2" pitchFamily="18" charset="-127"/>
                  <a:ea typeface="a타이틀고딕2" pitchFamily="18" charset="-127"/>
                </a:rPr>
                <a:t>004 </a:t>
              </a:r>
              <a:r>
                <a:rPr lang="ko-KR" altLang="en-US" sz="1200" dirty="0">
                  <a:latin typeface="a타이틀고딕2" pitchFamily="18" charset="-127"/>
                  <a:ea typeface="a타이틀고딕2" pitchFamily="18" charset="-127"/>
                </a:rPr>
                <a:t>주요기능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188881" y="581361"/>
              <a:ext cx="119776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>
                  <a:latin typeface="a타이틀고딕2" pitchFamily="18" charset="-127"/>
                  <a:ea typeface="a타이틀고딕2" pitchFamily="18" charset="-127"/>
                </a:rPr>
                <a:t>소스코드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ACF42A66-6EF9-2A4F-8D06-D191667F6199}"/>
              </a:ext>
            </a:extLst>
          </p:cNvPr>
          <p:cNvSpPr txBox="1"/>
          <p:nvPr/>
        </p:nvSpPr>
        <p:spPr>
          <a:xfrm>
            <a:off x="8060230" y="2981606"/>
            <a:ext cx="37950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이미지를 첨부 기능이 아닌 복사한 뒤 붙여 넣으면 </a:t>
            </a:r>
            <a:r>
              <a:rPr lang="en-US" altLang="ko-KR" sz="1600" dirty="0" err="1" smtClean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url</a:t>
            </a:r>
            <a:r>
              <a:rPr lang="ko-KR" altLang="en-US" sz="1600" dirty="0" smtClean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은 동일하나 </a:t>
            </a:r>
            <a:r>
              <a:rPr lang="en-US" altLang="ko-KR" sz="1600" dirty="0" err="1" smtClean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img</a:t>
            </a:r>
            <a:r>
              <a:rPr lang="en-US" altLang="ko-KR" sz="1600" dirty="0" smtClean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 </a:t>
            </a:r>
            <a:r>
              <a:rPr lang="ko-KR" altLang="en-US" sz="1600" dirty="0" smtClean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태그가 생성된다</a:t>
            </a:r>
            <a:r>
              <a:rPr lang="en-US" altLang="ko-KR" sz="1600" dirty="0" smtClean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.</a:t>
            </a:r>
            <a:endParaRPr lang="en-US" altLang="ko-KR" sz="1600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809" y="1351811"/>
            <a:ext cx="7731871" cy="5506189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F6DA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3</a:t>
            </a:r>
            <a:endParaRPr lang="ko-KR" altLang="en-US" sz="32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F6DA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2</a:t>
            </a:r>
            <a:endParaRPr lang="ko-KR" altLang="en-US" sz="32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000E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78514" y="335944"/>
            <a:ext cx="72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04</a:t>
            </a:r>
            <a:endParaRPr lang="ko-KR" altLang="en-US" sz="28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721326" y="705378"/>
            <a:ext cx="31967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 smtClean="0">
                <a:latin typeface="a타이틀고딕1" pitchFamily="18" charset="-127"/>
                <a:ea typeface="a타이틀고딕1" pitchFamily="18" charset="-127"/>
              </a:rPr>
              <a:t>에디터 이미지 복사</a:t>
            </a:r>
            <a:r>
              <a:rPr lang="en-US" altLang="ko-KR" sz="2000" b="1" dirty="0" smtClean="0">
                <a:latin typeface="a타이틀고딕1" pitchFamily="18" charset="-127"/>
                <a:ea typeface="a타이틀고딕1" pitchFamily="18" charset="-127"/>
              </a:rPr>
              <a:t>, </a:t>
            </a:r>
            <a:r>
              <a:rPr lang="ko-KR" altLang="en-US" sz="2000" b="1" dirty="0" err="1" smtClean="0">
                <a:latin typeface="a타이틀고딕1" pitchFamily="18" charset="-127"/>
                <a:ea typeface="a타이틀고딕1" pitchFamily="18" charset="-127"/>
              </a:rPr>
              <a:t>붙여넣기</a:t>
            </a:r>
            <a:endParaRPr lang="ko-KR" altLang="en-US" sz="2000" b="1" dirty="0">
              <a:latin typeface="a타이틀고딕1" pitchFamily="18" charset="-127"/>
              <a:ea typeface="a타이틀고딕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06000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1</a:t>
            </a:r>
            <a:endParaRPr lang="ko-KR" altLang="en-US" sz="32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1188881" y="351819"/>
            <a:ext cx="1197764" cy="660429"/>
            <a:chOff x="1188881" y="351819"/>
            <a:chExt cx="1197764" cy="660429"/>
          </a:xfrm>
        </p:grpSpPr>
        <p:sp>
          <p:nvSpPr>
            <p:cNvPr id="8" name="TextBox 7"/>
            <p:cNvSpPr txBox="1"/>
            <p:nvPr/>
          </p:nvSpPr>
          <p:spPr>
            <a:xfrm>
              <a:off x="1188881" y="351819"/>
              <a:ext cx="104227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a타이틀고딕2" pitchFamily="18" charset="-127"/>
                  <a:ea typeface="a타이틀고딕2" pitchFamily="18" charset="-127"/>
                </a:rPr>
                <a:t>004 </a:t>
              </a:r>
              <a:r>
                <a:rPr lang="ko-KR" altLang="en-US" sz="1200" dirty="0">
                  <a:latin typeface="a타이틀고딕2" pitchFamily="18" charset="-127"/>
                  <a:ea typeface="a타이틀고딕2" pitchFamily="18" charset="-127"/>
                </a:rPr>
                <a:t>주요기능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188881" y="581361"/>
              <a:ext cx="119776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>
                  <a:latin typeface="a타이틀고딕2" pitchFamily="18" charset="-127"/>
                  <a:ea typeface="a타이틀고딕2" pitchFamily="18" charset="-127"/>
                </a:rPr>
                <a:t>소스코드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ACF42A66-6EF9-2A4F-8D06-D191667F6199}"/>
              </a:ext>
            </a:extLst>
          </p:cNvPr>
          <p:cNvSpPr txBox="1"/>
          <p:nvPr/>
        </p:nvSpPr>
        <p:spPr>
          <a:xfrm>
            <a:off x="7804302" y="5249612"/>
            <a:ext cx="37612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 smtClean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썸네일</a:t>
            </a:r>
            <a:r>
              <a:rPr lang="ko-KR" altLang="en-US" sz="1600" dirty="0" smtClean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 이미지를 선택하면 그 파일의 이름이 나오게 된다</a:t>
            </a:r>
            <a:r>
              <a:rPr lang="en-US" altLang="ko-KR" sz="1600" dirty="0" smtClean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.</a:t>
            </a:r>
            <a:endParaRPr lang="en-US" altLang="ko-KR" sz="1600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138" y="1561067"/>
            <a:ext cx="7006807" cy="470508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4302" y="3260065"/>
            <a:ext cx="3934429" cy="1174149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F6DA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3</a:t>
            </a:r>
            <a:endParaRPr lang="ko-KR" altLang="en-US" sz="32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F6DA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2</a:t>
            </a:r>
            <a:endParaRPr lang="ko-KR" altLang="en-US" sz="32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000E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78514" y="335944"/>
            <a:ext cx="72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04</a:t>
            </a:r>
            <a:endParaRPr lang="ko-KR" altLang="en-US" sz="28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188881" y="1025282"/>
            <a:ext cx="17027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 err="1" smtClean="0">
                <a:latin typeface="a타이틀고딕1" pitchFamily="18" charset="-127"/>
                <a:ea typeface="a타이틀고딕1" pitchFamily="18" charset="-127"/>
              </a:rPr>
              <a:t>썸네일</a:t>
            </a:r>
            <a:r>
              <a:rPr lang="ko-KR" altLang="en-US" sz="2000" b="1" dirty="0" smtClean="0">
                <a:latin typeface="a타이틀고딕1" pitchFamily="18" charset="-127"/>
                <a:ea typeface="a타이틀고딕1" pitchFamily="18" charset="-127"/>
              </a:rPr>
              <a:t> 이미지 </a:t>
            </a:r>
            <a:endParaRPr lang="ko-KR" altLang="en-US" sz="2000" b="1" dirty="0">
              <a:latin typeface="a타이틀고딕1" pitchFamily="18" charset="-127"/>
              <a:ea typeface="a타이틀고딕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35754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000E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타이틀고딕2" pitchFamily="18" charset="-127"/>
              <a:ea typeface="a타이틀고딕2" pitchFamily="18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1188881" y="351819"/>
            <a:ext cx="1186543" cy="660429"/>
            <a:chOff x="1188881" y="351819"/>
            <a:chExt cx="1186543" cy="660429"/>
          </a:xfrm>
        </p:grpSpPr>
        <p:sp>
          <p:nvSpPr>
            <p:cNvPr id="8" name="TextBox 7"/>
            <p:cNvSpPr txBox="1"/>
            <p:nvPr/>
          </p:nvSpPr>
          <p:spPr>
            <a:xfrm>
              <a:off x="1188881" y="351819"/>
              <a:ext cx="104227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>
                  <a:latin typeface="a타이틀고딕2" pitchFamily="18" charset="-127"/>
                  <a:ea typeface="a타이틀고딕2" pitchFamily="18" charset="-127"/>
                </a:rPr>
                <a:t>002 </a:t>
              </a:r>
              <a:r>
                <a:rPr lang="ko-KR" altLang="en-US" sz="1200" dirty="0" smtClean="0">
                  <a:latin typeface="a타이틀고딕2" pitchFamily="18" charset="-127"/>
                  <a:ea typeface="a타이틀고딕2" pitchFamily="18" charset="-127"/>
                </a:rPr>
                <a:t>기획의도</a:t>
              </a:r>
              <a:endParaRPr lang="ko-KR" altLang="en-US" sz="1200" dirty="0">
                <a:latin typeface="a타이틀고딕2" pitchFamily="18" charset="-127"/>
                <a:ea typeface="a타이틀고딕2" pitchFamily="18" charset="-127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188881" y="581361"/>
              <a:ext cx="118654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 smtClean="0">
                  <a:latin typeface="a타이틀고딕2" pitchFamily="18" charset="-127"/>
                  <a:ea typeface="a타이틀고딕2" pitchFamily="18" charset="-127"/>
                </a:rPr>
                <a:t>벤치마킹</a:t>
              </a:r>
              <a:endParaRPr lang="ko-KR" altLang="en-US" sz="2200" dirty="0">
                <a:latin typeface="a타이틀고딕2" pitchFamily="18" charset="-127"/>
                <a:ea typeface="a타이틀고딕2" pitchFamily="18" charset="-127"/>
              </a:endParaRP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4932124" y="1169376"/>
            <a:ext cx="232775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200" spc="300" dirty="0" smtClean="0">
                <a:latin typeface="a타이틀고딕2" pitchFamily="18" charset="-127"/>
                <a:ea typeface="a타이틀고딕2" pitchFamily="18" charset="-127"/>
              </a:rPr>
              <a:t>Programmers</a:t>
            </a:r>
            <a:endParaRPr lang="ko-KR" altLang="en-US" sz="2200" spc="300" dirty="0">
              <a:latin typeface="a타이틀고딕2" pitchFamily="18" charset="-127"/>
              <a:ea typeface="a타이틀고딕2" pitchFamily="18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2714" y="1759198"/>
            <a:ext cx="6046572" cy="323605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78514" y="335944"/>
            <a:ext cx="72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02</a:t>
            </a:r>
            <a:endParaRPr lang="ko-KR" altLang="en-US" sz="28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905340" y="5644686"/>
            <a:ext cx="4381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>
                <a:latin typeface="a타이틀고딕1" pitchFamily="18" charset="-127"/>
                <a:ea typeface="a타이틀고딕1" pitchFamily="18" charset="-127"/>
              </a:rPr>
              <a:t>채용정보 페이지의 디자인을 </a:t>
            </a:r>
            <a:r>
              <a:rPr lang="ko-KR" altLang="en-US" dirty="0" err="1" smtClean="0">
                <a:latin typeface="a타이틀고딕1" pitchFamily="18" charset="-127"/>
                <a:ea typeface="a타이틀고딕1" pitchFamily="18" charset="-127"/>
              </a:rPr>
              <a:t>레퍼런스로</a:t>
            </a:r>
            <a:r>
              <a:rPr lang="ko-KR" altLang="en-US" dirty="0" smtClean="0">
                <a:latin typeface="a타이틀고딕1" pitchFamily="18" charset="-127"/>
                <a:ea typeface="a타이틀고딕1" pitchFamily="18" charset="-127"/>
              </a:rPr>
              <a:t> 활용</a:t>
            </a:r>
            <a:endParaRPr lang="ko-KR" altLang="en-US" dirty="0">
              <a:latin typeface="a타이틀고딕1" pitchFamily="18" charset="-127"/>
              <a:ea typeface="a타이틀고딕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07924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1</a:t>
            </a:r>
            <a:endParaRPr lang="ko-KR" altLang="en-US" sz="32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1188881" y="351819"/>
            <a:ext cx="1197764" cy="660429"/>
            <a:chOff x="1188881" y="351819"/>
            <a:chExt cx="1197764" cy="660429"/>
          </a:xfrm>
        </p:grpSpPr>
        <p:sp>
          <p:nvSpPr>
            <p:cNvPr id="8" name="TextBox 7"/>
            <p:cNvSpPr txBox="1"/>
            <p:nvPr/>
          </p:nvSpPr>
          <p:spPr>
            <a:xfrm>
              <a:off x="1188881" y="351819"/>
              <a:ext cx="104227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a타이틀고딕2" pitchFamily="18" charset="-127"/>
                  <a:ea typeface="a타이틀고딕2" pitchFamily="18" charset="-127"/>
                </a:rPr>
                <a:t>004 </a:t>
              </a:r>
              <a:r>
                <a:rPr lang="ko-KR" altLang="en-US" sz="1200" dirty="0">
                  <a:latin typeface="a타이틀고딕2" pitchFamily="18" charset="-127"/>
                  <a:ea typeface="a타이틀고딕2" pitchFamily="18" charset="-127"/>
                </a:rPr>
                <a:t>주요기능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188881" y="581361"/>
              <a:ext cx="119776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>
                  <a:latin typeface="a타이틀고딕2" pitchFamily="18" charset="-127"/>
                  <a:ea typeface="a타이틀고딕2" pitchFamily="18" charset="-127"/>
                </a:rPr>
                <a:t>소스코드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ACF42A66-6EF9-2A4F-8D06-D191667F6199}"/>
              </a:ext>
            </a:extLst>
          </p:cNvPr>
          <p:cNvSpPr txBox="1"/>
          <p:nvPr/>
        </p:nvSpPr>
        <p:spPr>
          <a:xfrm>
            <a:off x="6333072" y="4278537"/>
            <a:ext cx="40109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 smtClean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썸네일</a:t>
            </a:r>
            <a:r>
              <a:rPr lang="ko-KR" altLang="en-US" sz="1600" dirty="0" smtClean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 </a:t>
            </a:r>
            <a:r>
              <a:rPr lang="en-US" altLang="ko-KR" sz="1600" dirty="0" err="1" smtClean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url</a:t>
            </a:r>
            <a:r>
              <a:rPr lang="ko-KR" altLang="en-US" sz="1600" dirty="0" smtClean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또한 에디터에서 이미지를 첨부하는 </a:t>
            </a:r>
            <a:r>
              <a:rPr lang="ko-KR" altLang="en-US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 </a:t>
            </a:r>
            <a:r>
              <a:rPr lang="ko-KR" altLang="en-US" sz="1600" dirty="0" smtClean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것과 동일하게 </a:t>
            </a:r>
            <a:r>
              <a:rPr lang="en-US" altLang="ko-KR" sz="1600" dirty="0" err="1" smtClean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url</a:t>
            </a:r>
            <a:r>
              <a:rPr lang="ko-KR" altLang="en-US" sz="1600" dirty="0" smtClean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이 생성된다</a:t>
            </a:r>
            <a:r>
              <a:rPr lang="en-US" altLang="ko-KR" sz="1600" dirty="0" smtClean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.</a:t>
            </a:r>
            <a:endParaRPr lang="en-US" altLang="ko-KR" sz="1600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5981" y="1561381"/>
            <a:ext cx="4714875" cy="220980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514" y="1561381"/>
            <a:ext cx="5306302" cy="4062805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F6DA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3</a:t>
            </a:r>
            <a:endParaRPr lang="ko-KR" altLang="en-US" sz="32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F6DA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2</a:t>
            </a:r>
            <a:endParaRPr lang="ko-KR" altLang="en-US" sz="32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000E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78514" y="335944"/>
            <a:ext cx="72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04</a:t>
            </a:r>
            <a:endParaRPr lang="ko-KR" altLang="en-US" sz="28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188881" y="1086759"/>
            <a:ext cx="17027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 err="1" smtClean="0">
                <a:latin typeface="a타이틀고딕1" pitchFamily="18" charset="-127"/>
                <a:ea typeface="a타이틀고딕1" pitchFamily="18" charset="-127"/>
              </a:rPr>
              <a:t>썸네일</a:t>
            </a:r>
            <a:r>
              <a:rPr lang="ko-KR" altLang="en-US" sz="2000" b="1" dirty="0" smtClean="0">
                <a:latin typeface="a타이틀고딕1" pitchFamily="18" charset="-127"/>
                <a:ea typeface="a타이틀고딕1" pitchFamily="18" charset="-127"/>
              </a:rPr>
              <a:t> 이미지 </a:t>
            </a:r>
            <a:endParaRPr lang="ko-KR" altLang="en-US" sz="2000" b="1" dirty="0">
              <a:latin typeface="a타이틀고딕1" pitchFamily="18" charset="-127"/>
              <a:ea typeface="a타이틀고딕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99881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1</a:t>
            </a:r>
            <a:endParaRPr lang="ko-KR" altLang="en-US" sz="32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1188881" y="351819"/>
            <a:ext cx="1197764" cy="660429"/>
            <a:chOff x="1188881" y="351819"/>
            <a:chExt cx="1197764" cy="660429"/>
          </a:xfrm>
        </p:grpSpPr>
        <p:sp>
          <p:nvSpPr>
            <p:cNvPr id="8" name="TextBox 7"/>
            <p:cNvSpPr txBox="1"/>
            <p:nvPr/>
          </p:nvSpPr>
          <p:spPr>
            <a:xfrm>
              <a:off x="1188881" y="351819"/>
              <a:ext cx="104227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a타이틀고딕2" pitchFamily="18" charset="-127"/>
                  <a:ea typeface="a타이틀고딕2" pitchFamily="18" charset="-127"/>
                </a:rPr>
                <a:t>004 </a:t>
              </a:r>
              <a:r>
                <a:rPr lang="ko-KR" altLang="en-US" sz="1200" dirty="0">
                  <a:latin typeface="a타이틀고딕2" pitchFamily="18" charset="-127"/>
                  <a:ea typeface="a타이틀고딕2" pitchFamily="18" charset="-127"/>
                </a:rPr>
                <a:t>주요기능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188881" y="581361"/>
              <a:ext cx="119776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>
                  <a:latin typeface="a타이틀고딕2" pitchFamily="18" charset="-127"/>
                  <a:ea typeface="a타이틀고딕2" pitchFamily="18" charset="-127"/>
                </a:rPr>
                <a:t>소스코드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ACF42A66-6EF9-2A4F-8D06-D191667F6199}"/>
              </a:ext>
            </a:extLst>
          </p:cNvPr>
          <p:cNvSpPr txBox="1"/>
          <p:nvPr/>
        </p:nvSpPr>
        <p:spPr>
          <a:xfrm>
            <a:off x="2114374" y="6120001"/>
            <a:ext cx="79632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게시물을 다 작성한 뒤 등록버튼을 누르면 그 정보들이 </a:t>
            </a:r>
            <a:r>
              <a:rPr lang="en-US" altLang="ko-KR" sz="1600" dirty="0" smtClean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ajax</a:t>
            </a:r>
            <a:r>
              <a:rPr lang="ko-KR" altLang="en-US" sz="1600" dirty="0" smtClean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를 통해 </a:t>
            </a:r>
            <a:r>
              <a:rPr lang="en-US" altLang="ko-KR" sz="1600" dirty="0" smtClean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controller</a:t>
            </a:r>
            <a:r>
              <a:rPr lang="ko-KR" altLang="en-US" sz="1600" dirty="0" smtClean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로 전달된다</a:t>
            </a:r>
            <a:r>
              <a:rPr lang="en-US" altLang="ko-KR" sz="1600" dirty="0" smtClean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.</a:t>
            </a:r>
            <a:endParaRPr lang="en-US" altLang="ko-KR" sz="1600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9837" y="1375138"/>
            <a:ext cx="7172325" cy="191452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440" y="3272740"/>
            <a:ext cx="10753725" cy="2647950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F6DA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3</a:t>
            </a:r>
            <a:endParaRPr lang="ko-KR" altLang="en-US" sz="32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F6DA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2</a:t>
            </a:r>
            <a:endParaRPr lang="ko-KR" altLang="en-US" sz="32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000E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78514" y="335944"/>
            <a:ext cx="72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04</a:t>
            </a:r>
            <a:endParaRPr lang="ko-KR" altLang="en-US" sz="28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265828" y="975028"/>
            <a:ext cx="17027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 err="1" smtClean="0">
                <a:latin typeface="a타이틀고딕1" pitchFamily="18" charset="-127"/>
                <a:ea typeface="a타이틀고딕1" pitchFamily="18" charset="-127"/>
              </a:rPr>
              <a:t>썸네일</a:t>
            </a:r>
            <a:r>
              <a:rPr lang="ko-KR" altLang="en-US" sz="2000" b="1" dirty="0" smtClean="0">
                <a:latin typeface="a타이틀고딕1" pitchFamily="18" charset="-127"/>
                <a:ea typeface="a타이틀고딕1" pitchFamily="18" charset="-127"/>
              </a:rPr>
              <a:t> 이미지 </a:t>
            </a:r>
            <a:endParaRPr lang="ko-KR" altLang="en-US" sz="2000" b="1" dirty="0">
              <a:latin typeface="a타이틀고딕1" pitchFamily="18" charset="-127"/>
              <a:ea typeface="a타이틀고딕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60856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1</a:t>
            </a:r>
            <a:endParaRPr lang="ko-KR" altLang="en-US" sz="32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1188881" y="351819"/>
            <a:ext cx="1197764" cy="660429"/>
            <a:chOff x="1188881" y="351819"/>
            <a:chExt cx="1197764" cy="660429"/>
          </a:xfrm>
        </p:grpSpPr>
        <p:sp>
          <p:nvSpPr>
            <p:cNvPr id="8" name="TextBox 7"/>
            <p:cNvSpPr txBox="1"/>
            <p:nvPr/>
          </p:nvSpPr>
          <p:spPr>
            <a:xfrm>
              <a:off x="1188881" y="351819"/>
              <a:ext cx="104227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a타이틀고딕2" pitchFamily="18" charset="-127"/>
                  <a:ea typeface="a타이틀고딕2" pitchFamily="18" charset="-127"/>
                </a:rPr>
                <a:t>004 </a:t>
              </a:r>
              <a:r>
                <a:rPr lang="ko-KR" altLang="en-US" sz="1200" dirty="0">
                  <a:latin typeface="a타이틀고딕2" pitchFamily="18" charset="-127"/>
                  <a:ea typeface="a타이틀고딕2" pitchFamily="18" charset="-127"/>
                </a:rPr>
                <a:t>주요기능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188881" y="581361"/>
              <a:ext cx="119776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>
                  <a:latin typeface="a타이틀고딕2" pitchFamily="18" charset="-127"/>
                  <a:ea typeface="a타이틀고딕2" pitchFamily="18" charset="-127"/>
                </a:rPr>
                <a:t>소스코드</a:t>
              </a: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536" y="1327035"/>
            <a:ext cx="10924929" cy="422558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192450" y="5749097"/>
            <a:ext cx="9807101" cy="418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 err="1" smtClean="0">
                <a:latin typeface="a타이틀고딕1" pitchFamily="18" charset="-127"/>
                <a:ea typeface="a타이틀고딕1" pitchFamily="18" charset="-127"/>
              </a:rPr>
              <a:t>게시글의</a:t>
            </a:r>
            <a:r>
              <a:rPr lang="ko-KR" altLang="en-US" sz="1600" dirty="0" smtClean="0">
                <a:latin typeface="a타이틀고딕1" pitchFamily="18" charset="-127"/>
                <a:ea typeface="a타이틀고딕1" pitchFamily="18" charset="-127"/>
              </a:rPr>
              <a:t> 내용은 별도의 객체로 관리하기 때문에 </a:t>
            </a:r>
            <a:r>
              <a:rPr lang="en-US" altLang="ko-KR" sz="1600" dirty="0" smtClean="0">
                <a:latin typeface="a타이틀고딕1" pitchFamily="18" charset="-127"/>
                <a:ea typeface="a타이틀고딕1" pitchFamily="18" charset="-127"/>
              </a:rPr>
              <a:t>Post</a:t>
            </a:r>
            <a:r>
              <a:rPr lang="ko-KR" altLang="en-US" sz="1600" dirty="0" smtClean="0">
                <a:latin typeface="a타이틀고딕1" pitchFamily="18" charset="-127"/>
                <a:ea typeface="a타이틀고딕1" pitchFamily="18" charset="-127"/>
              </a:rPr>
              <a:t>가 입력될 때 </a:t>
            </a:r>
            <a:r>
              <a:rPr lang="en-US" altLang="ko-KR" sz="1600" dirty="0" err="1" smtClean="0">
                <a:latin typeface="a타이틀고딕1" pitchFamily="18" charset="-127"/>
                <a:ea typeface="a타이틀고딕1" pitchFamily="18" charset="-127"/>
              </a:rPr>
              <a:t>Post_Contents</a:t>
            </a:r>
            <a:r>
              <a:rPr lang="ko-KR" altLang="en-US" sz="1600" dirty="0" smtClean="0">
                <a:latin typeface="a타이틀고딕1" pitchFamily="18" charset="-127"/>
                <a:ea typeface="a타이틀고딕1" pitchFamily="18" charset="-127"/>
              </a:rPr>
              <a:t>도</a:t>
            </a:r>
            <a:r>
              <a:rPr lang="en-US" altLang="ko-KR" sz="1600" dirty="0">
                <a:latin typeface="a타이틀고딕1" pitchFamily="18" charset="-127"/>
                <a:ea typeface="a타이틀고딕1" pitchFamily="18" charset="-127"/>
              </a:rPr>
              <a:t> </a:t>
            </a:r>
            <a:r>
              <a:rPr lang="ko-KR" altLang="en-US" sz="1600" dirty="0" smtClean="0">
                <a:latin typeface="a타이틀고딕1" pitchFamily="18" charset="-127"/>
                <a:ea typeface="a타이틀고딕1" pitchFamily="18" charset="-127"/>
              </a:rPr>
              <a:t>같이 입력되게 설계하였다</a:t>
            </a:r>
            <a:r>
              <a:rPr lang="en-US" altLang="ko-KR" sz="1600" dirty="0" smtClean="0">
                <a:latin typeface="a타이틀고딕1" pitchFamily="18" charset="-127"/>
                <a:ea typeface="a타이틀고딕1" pitchFamily="18" charset="-127"/>
              </a:rPr>
              <a:t>.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F6DA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3</a:t>
            </a:r>
            <a:endParaRPr lang="ko-KR" altLang="en-US" sz="32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F6DA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2</a:t>
            </a:r>
            <a:endParaRPr lang="ko-KR" altLang="en-US" sz="32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000E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78514" y="335944"/>
            <a:ext cx="72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04</a:t>
            </a:r>
            <a:endParaRPr lang="ko-KR" altLang="en-US" sz="28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188881" y="974669"/>
            <a:ext cx="14061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 err="1" smtClean="0">
                <a:latin typeface="a타이틀고딕1" pitchFamily="18" charset="-127"/>
                <a:ea typeface="a타이틀고딕1" pitchFamily="18" charset="-127"/>
              </a:rPr>
              <a:t>게시글</a:t>
            </a:r>
            <a:r>
              <a:rPr lang="ko-KR" altLang="en-US" sz="2000" b="1" dirty="0" smtClean="0">
                <a:latin typeface="a타이틀고딕1" pitchFamily="18" charset="-127"/>
                <a:ea typeface="a타이틀고딕1" pitchFamily="18" charset="-127"/>
              </a:rPr>
              <a:t> 등록</a:t>
            </a:r>
            <a:endParaRPr lang="ko-KR" altLang="en-US" sz="2000" b="1" dirty="0">
              <a:latin typeface="a타이틀고딕1" pitchFamily="18" charset="-127"/>
              <a:ea typeface="a타이틀고딕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68785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1</a:t>
            </a:r>
            <a:endParaRPr lang="ko-KR" altLang="en-US" sz="32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1188881" y="351819"/>
            <a:ext cx="1197764" cy="660429"/>
            <a:chOff x="1188881" y="351819"/>
            <a:chExt cx="1197764" cy="660429"/>
          </a:xfrm>
        </p:grpSpPr>
        <p:sp>
          <p:nvSpPr>
            <p:cNvPr id="8" name="TextBox 7"/>
            <p:cNvSpPr txBox="1"/>
            <p:nvPr/>
          </p:nvSpPr>
          <p:spPr>
            <a:xfrm>
              <a:off x="1188881" y="351819"/>
              <a:ext cx="104227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a타이틀고딕2" pitchFamily="18" charset="-127"/>
                  <a:ea typeface="a타이틀고딕2" pitchFamily="18" charset="-127"/>
                </a:rPr>
                <a:t>004 </a:t>
              </a:r>
              <a:r>
                <a:rPr lang="ko-KR" altLang="en-US" sz="1200" dirty="0">
                  <a:latin typeface="a타이틀고딕2" pitchFamily="18" charset="-127"/>
                  <a:ea typeface="a타이틀고딕2" pitchFamily="18" charset="-127"/>
                </a:rPr>
                <a:t>주요기능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188881" y="581361"/>
              <a:ext cx="119776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>
                  <a:latin typeface="a타이틀고딕2" pitchFamily="18" charset="-127"/>
                  <a:ea typeface="a타이틀고딕2" pitchFamily="18" charset="-127"/>
                </a:rPr>
                <a:t>소스코드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ACF42A66-6EF9-2A4F-8D06-D191667F6199}"/>
              </a:ext>
            </a:extLst>
          </p:cNvPr>
          <p:cNvSpPr txBox="1"/>
          <p:nvPr/>
        </p:nvSpPr>
        <p:spPr>
          <a:xfrm>
            <a:off x="8426456" y="3366785"/>
            <a:ext cx="34288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Controller</a:t>
            </a:r>
            <a:r>
              <a:rPr lang="ko-KR" altLang="en-US" sz="1600" dirty="0" smtClean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에서 </a:t>
            </a:r>
            <a:r>
              <a:rPr lang="en-US" altLang="ko-KR" sz="1600" dirty="0" smtClean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DB</a:t>
            </a:r>
            <a:r>
              <a:rPr lang="ko-KR" altLang="en-US" sz="1600" dirty="0" smtClean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에 모두 저장한 뒤 </a:t>
            </a:r>
            <a:r>
              <a:rPr lang="ko-KR" altLang="en-US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성공적으로 </a:t>
            </a:r>
            <a:r>
              <a:rPr lang="ko-KR" altLang="en-US" sz="1600" dirty="0" smtClean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 내 </a:t>
            </a:r>
            <a:r>
              <a:rPr lang="ko-KR" altLang="en-US" sz="1600" dirty="0" err="1" smtClean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폴로그</a:t>
            </a:r>
            <a:r>
              <a:rPr lang="ko-KR" altLang="en-US" sz="1600" dirty="0" smtClean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 페이지로 다시 돌아온 화면이다</a:t>
            </a:r>
            <a:r>
              <a:rPr lang="en-US" altLang="ko-KR" sz="1600" dirty="0" smtClean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.</a:t>
            </a:r>
            <a:endParaRPr lang="en-US" altLang="ko-KR" sz="1600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814" y="1320484"/>
            <a:ext cx="8160642" cy="5289447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F6DA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3</a:t>
            </a:r>
            <a:endParaRPr lang="ko-KR" altLang="en-US" sz="32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F6DA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2</a:t>
            </a:r>
            <a:endParaRPr lang="ko-KR" altLang="en-US" sz="32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000E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78514" y="335944"/>
            <a:ext cx="72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04</a:t>
            </a:r>
            <a:endParaRPr lang="ko-KR" altLang="en-US" sz="28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62593" y="789969"/>
            <a:ext cx="17139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 err="1" smtClean="0">
                <a:latin typeface="a타이틀고딕1" pitchFamily="18" charset="-127"/>
                <a:ea typeface="a타이틀고딕1" pitchFamily="18" charset="-127"/>
              </a:rPr>
              <a:t>게시글</a:t>
            </a:r>
            <a:r>
              <a:rPr lang="ko-KR" altLang="en-US" sz="2000" b="1" dirty="0" smtClean="0">
                <a:latin typeface="a타이틀고딕1" pitchFamily="18" charset="-127"/>
                <a:ea typeface="a타이틀고딕1" pitchFamily="18" charset="-127"/>
              </a:rPr>
              <a:t> 등록 후</a:t>
            </a:r>
            <a:endParaRPr lang="ko-KR" altLang="en-US" sz="2000" b="1" dirty="0">
              <a:latin typeface="a타이틀고딕1" pitchFamily="18" charset="-127"/>
              <a:ea typeface="a타이틀고딕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76480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1</a:t>
            </a:r>
            <a:endParaRPr lang="ko-KR" altLang="en-US" sz="32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1188881" y="351819"/>
            <a:ext cx="1197764" cy="660429"/>
            <a:chOff x="1188881" y="351819"/>
            <a:chExt cx="1197764" cy="660429"/>
          </a:xfrm>
        </p:grpSpPr>
        <p:sp>
          <p:nvSpPr>
            <p:cNvPr id="8" name="TextBox 7"/>
            <p:cNvSpPr txBox="1"/>
            <p:nvPr/>
          </p:nvSpPr>
          <p:spPr>
            <a:xfrm>
              <a:off x="1188881" y="351819"/>
              <a:ext cx="104227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a타이틀고딕2" pitchFamily="18" charset="-127"/>
                  <a:ea typeface="a타이틀고딕2" pitchFamily="18" charset="-127"/>
                </a:rPr>
                <a:t>004 </a:t>
              </a:r>
              <a:r>
                <a:rPr lang="ko-KR" altLang="en-US" sz="1200" dirty="0">
                  <a:latin typeface="a타이틀고딕2" pitchFamily="18" charset="-127"/>
                  <a:ea typeface="a타이틀고딕2" pitchFamily="18" charset="-127"/>
                </a:rPr>
                <a:t>주요기능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188881" y="581361"/>
              <a:ext cx="119776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>
                  <a:latin typeface="a타이틀고딕2" pitchFamily="18" charset="-127"/>
                  <a:ea typeface="a타이틀고딕2" pitchFamily="18" charset="-127"/>
                </a:rPr>
                <a:t>소스코드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ACF42A66-6EF9-2A4F-8D06-D191667F6199}"/>
              </a:ext>
            </a:extLst>
          </p:cNvPr>
          <p:cNvSpPr txBox="1"/>
          <p:nvPr/>
        </p:nvSpPr>
        <p:spPr>
          <a:xfrm>
            <a:off x="749440" y="4894031"/>
            <a:ext cx="32556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 smtClean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게시글</a:t>
            </a:r>
            <a:r>
              <a:rPr lang="ko-KR" altLang="en-US" sz="1600" dirty="0" smtClean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 수정 시 원래 있던 내용을 불러와서 변수 </a:t>
            </a:r>
            <a:r>
              <a:rPr lang="en-US" altLang="ko-KR" sz="1600" dirty="0" smtClean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old</a:t>
            </a:r>
            <a:r>
              <a:rPr lang="ko-KR" altLang="en-US" sz="1600" dirty="0" smtClean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에 저장 한 뒤 </a:t>
            </a:r>
            <a:r>
              <a:rPr lang="en-US" altLang="ko-KR" sz="1600" dirty="0" smtClean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editor </a:t>
            </a:r>
            <a:r>
              <a:rPr lang="ko-KR" altLang="en-US" sz="1600" dirty="0" smtClean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를 생성 할 때 넣어준다</a:t>
            </a:r>
            <a:r>
              <a:rPr lang="en-US" altLang="ko-KR" sz="1600" dirty="0" smtClean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.</a:t>
            </a:r>
            <a:endParaRPr lang="en-US" altLang="ko-KR" sz="1600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814" y="2122059"/>
            <a:ext cx="5188060" cy="2162296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7357" y="3020005"/>
            <a:ext cx="7429500" cy="33147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1</a:t>
            </a:r>
            <a:endParaRPr lang="ko-KR" altLang="en-US" sz="32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F6DA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3</a:t>
            </a:r>
            <a:endParaRPr lang="ko-KR" altLang="en-US" sz="32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F6DA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2</a:t>
            </a:r>
            <a:endParaRPr lang="ko-KR" altLang="en-US" sz="32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000E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78514" y="335944"/>
            <a:ext cx="72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04</a:t>
            </a:r>
            <a:endParaRPr lang="ko-KR" altLang="en-US" sz="28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86417" y="1257417"/>
            <a:ext cx="14013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err="1" smtClean="0">
                <a:latin typeface="a타이틀고딕1" pitchFamily="18" charset="-127"/>
                <a:ea typeface="a타이틀고딕1" pitchFamily="18" charset="-127"/>
              </a:rPr>
              <a:t>게시글</a:t>
            </a:r>
            <a:r>
              <a:rPr lang="ko-KR" altLang="en-US" sz="2000" b="1" dirty="0" smtClean="0">
                <a:latin typeface="a타이틀고딕1" pitchFamily="18" charset="-127"/>
                <a:ea typeface="a타이틀고딕1" pitchFamily="18" charset="-127"/>
              </a:rPr>
              <a:t> 수정</a:t>
            </a:r>
            <a:endParaRPr lang="ko-KR" altLang="en-US" sz="2000" b="1" dirty="0">
              <a:latin typeface="a타이틀고딕1" pitchFamily="18" charset="-127"/>
              <a:ea typeface="a타이틀고딕1" pitchFamily="18" charset="-127"/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659383" y="2873954"/>
            <a:ext cx="704960" cy="146051"/>
          </a:xfrm>
          <a:prstGeom prst="roundRect">
            <a:avLst/>
          </a:prstGeom>
          <a:noFill/>
          <a:ln>
            <a:solidFill>
              <a:schemeClr val="accent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22" name="직선 화살표 연결선 21"/>
          <p:cNvCxnSpPr>
            <a:stCxn id="21" idx="2"/>
          </p:cNvCxnSpPr>
          <p:nvPr/>
        </p:nvCxnSpPr>
        <p:spPr>
          <a:xfrm>
            <a:off x="1011863" y="3020005"/>
            <a:ext cx="3269851" cy="75189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6723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1</a:t>
            </a:r>
            <a:endParaRPr lang="ko-KR" altLang="en-US" sz="32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1188881" y="351819"/>
            <a:ext cx="1197764" cy="660429"/>
            <a:chOff x="1188881" y="351819"/>
            <a:chExt cx="1197764" cy="660429"/>
          </a:xfrm>
        </p:grpSpPr>
        <p:sp>
          <p:nvSpPr>
            <p:cNvPr id="8" name="TextBox 7"/>
            <p:cNvSpPr txBox="1"/>
            <p:nvPr/>
          </p:nvSpPr>
          <p:spPr>
            <a:xfrm>
              <a:off x="1188881" y="351819"/>
              <a:ext cx="104227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a타이틀고딕2" pitchFamily="18" charset="-127"/>
                  <a:ea typeface="a타이틀고딕2" pitchFamily="18" charset="-127"/>
                </a:rPr>
                <a:t>004 </a:t>
              </a:r>
              <a:r>
                <a:rPr lang="ko-KR" altLang="en-US" sz="1200" dirty="0">
                  <a:latin typeface="a타이틀고딕2" pitchFamily="18" charset="-127"/>
                  <a:ea typeface="a타이틀고딕2" pitchFamily="18" charset="-127"/>
                </a:rPr>
                <a:t>주요기능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188881" y="581361"/>
              <a:ext cx="119776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>
                  <a:latin typeface="a타이틀고딕2" pitchFamily="18" charset="-127"/>
                  <a:ea typeface="a타이틀고딕2" pitchFamily="18" charset="-127"/>
                </a:rPr>
                <a:t>소스코드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ACF42A66-6EF9-2A4F-8D06-D191667F6199}"/>
              </a:ext>
            </a:extLst>
          </p:cNvPr>
          <p:cNvSpPr txBox="1"/>
          <p:nvPr/>
        </p:nvSpPr>
        <p:spPr>
          <a:xfrm>
            <a:off x="6856507" y="3267577"/>
            <a:ext cx="2751950" cy="5932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 smtClean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썸네일을</a:t>
            </a:r>
            <a:r>
              <a:rPr lang="ko-KR" altLang="en-US" sz="1600" dirty="0" smtClean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 제외한 제목과 내용을 수정한 화면이다</a:t>
            </a:r>
            <a:r>
              <a:rPr lang="en-US" altLang="ko-KR" sz="1600" dirty="0" smtClean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.</a:t>
            </a:r>
            <a:endParaRPr lang="en-US" altLang="ko-KR" sz="1600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789" y="1137561"/>
            <a:ext cx="5682057" cy="5715664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1</a:t>
            </a:r>
            <a:endParaRPr lang="ko-KR" altLang="en-US" sz="32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1</a:t>
            </a:r>
            <a:endParaRPr lang="ko-KR" altLang="en-US" sz="32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F6DA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3</a:t>
            </a:r>
            <a:endParaRPr lang="ko-KR" altLang="en-US" sz="32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F6DA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2</a:t>
            </a:r>
            <a:endParaRPr lang="ko-KR" altLang="en-US" sz="32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000E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78514" y="335944"/>
            <a:ext cx="72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04</a:t>
            </a:r>
            <a:endParaRPr lang="ko-KR" altLang="en-US" sz="28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370571" y="581361"/>
            <a:ext cx="14013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 err="1" smtClean="0">
                <a:latin typeface="a타이틀고딕1" pitchFamily="18" charset="-127"/>
                <a:ea typeface="a타이틀고딕1" pitchFamily="18" charset="-127"/>
              </a:rPr>
              <a:t>게시글</a:t>
            </a:r>
            <a:r>
              <a:rPr lang="ko-KR" altLang="en-US" sz="2000" b="1" dirty="0" smtClean="0">
                <a:latin typeface="a타이틀고딕1" pitchFamily="18" charset="-127"/>
                <a:ea typeface="a타이틀고딕1" pitchFamily="18" charset="-127"/>
              </a:rPr>
              <a:t> 수정</a:t>
            </a:r>
            <a:endParaRPr lang="ko-KR" altLang="en-US" sz="2000" b="1" dirty="0">
              <a:latin typeface="a타이틀고딕1" pitchFamily="18" charset="-127"/>
              <a:ea typeface="a타이틀고딕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09301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1</a:t>
            </a:r>
            <a:endParaRPr lang="ko-KR" altLang="en-US" sz="32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1188881" y="351819"/>
            <a:ext cx="1197764" cy="660429"/>
            <a:chOff x="1188881" y="351819"/>
            <a:chExt cx="1197764" cy="660429"/>
          </a:xfrm>
        </p:grpSpPr>
        <p:sp>
          <p:nvSpPr>
            <p:cNvPr id="8" name="TextBox 7"/>
            <p:cNvSpPr txBox="1"/>
            <p:nvPr/>
          </p:nvSpPr>
          <p:spPr>
            <a:xfrm>
              <a:off x="1188881" y="351819"/>
              <a:ext cx="104227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a타이틀고딕2" pitchFamily="18" charset="-127"/>
                  <a:ea typeface="a타이틀고딕2" pitchFamily="18" charset="-127"/>
                </a:rPr>
                <a:t>004 </a:t>
              </a:r>
              <a:r>
                <a:rPr lang="ko-KR" altLang="en-US" sz="1200" dirty="0">
                  <a:latin typeface="a타이틀고딕2" pitchFamily="18" charset="-127"/>
                  <a:ea typeface="a타이틀고딕2" pitchFamily="18" charset="-127"/>
                </a:rPr>
                <a:t>주요기능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188881" y="581361"/>
              <a:ext cx="119776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>
                  <a:latin typeface="a타이틀고딕2" pitchFamily="18" charset="-127"/>
                  <a:ea typeface="a타이틀고딕2" pitchFamily="18" charset="-127"/>
                </a:rPr>
                <a:t>소스코드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ACF42A66-6EF9-2A4F-8D06-D191667F6199}"/>
              </a:ext>
            </a:extLst>
          </p:cNvPr>
          <p:cNvSpPr txBox="1"/>
          <p:nvPr/>
        </p:nvSpPr>
        <p:spPr>
          <a:xfrm>
            <a:off x="619789" y="5722933"/>
            <a:ext cx="89896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바뀐 정보를 </a:t>
            </a:r>
            <a:r>
              <a:rPr lang="en-US" altLang="ko-KR" sz="1600" dirty="0" smtClean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ajax</a:t>
            </a:r>
            <a:r>
              <a:rPr lang="ko-KR" altLang="en-US" sz="1600" dirty="0" smtClean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를 통해 </a:t>
            </a:r>
            <a:r>
              <a:rPr lang="en-US" altLang="ko-KR" sz="1600" dirty="0" smtClean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controller</a:t>
            </a:r>
            <a:r>
              <a:rPr lang="ko-KR" altLang="en-US" sz="1600" dirty="0" smtClean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로 보내는데 만약 </a:t>
            </a:r>
            <a:r>
              <a:rPr lang="ko-KR" altLang="en-US" sz="1600" dirty="0" err="1" smtClean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썸네일이</a:t>
            </a:r>
            <a:r>
              <a:rPr lang="ko-KR" altLang="en-US" sz="1600" dirty="0" smtClean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 바뀌지 않을 시 원본을 유지한다</a:t>
            </a:r>
            <a:r>
              <a:rPr lang="en-US" altLang="ko-KR" sz="1600" dirty="0" smtClean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.</a:t>
            </a:r>
            <a:r>
              <a:rPr lang="ko-KR" altLang="en-US" sz="1600" dirty="0" smtClean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 </a:t>
            </a:r>
            <a:endParaRPr lang="en-US" altLang="ko-KR" sz="1600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138" y="1216255"/>
            <a:ext cx="11154971" cy="408851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1</a:t>
            </a:r>
            <a:endParaRPr lang="ko-KR" altLang="en-US" sz="32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1</a:t>
            </a:r>
            <a:endParaRPr lang="ko-KR" altLang="en-US" sz="32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F6DA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3</a:t>
            </a:r>
            <a:endParaRPr lang="ko-KR" altLang="en-US" sz="32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F6DA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2</a:t>
            </a:r>
            <a:endParaRPr lang="ko-KR" altLang="en-US" sz="32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000E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78514" y="335944"/>
            <a:ext cx="72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04</a:t>
            </a:r>
            <a:endParaRPr lang="ko-KR" altLang="en-US" sz="28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370571" y="581361"/>
            <a:ext cx="14013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 err="1" smtClean="0">
                <a:latin typeface="a타이틀고딕1" pitchFamily="18" charset="-127"/>
                <a:ea typeface="a타이틀고딕1" pitchFamily="18" charset="-127"/>
              </a:rPr>
              <a:t>게시글</a:t>
            </a:r>
            <a:r>
              <a:rPr lang="ko-KR" altLang="en-US" sz="2000" b="1" dirty="0" smtClean="0">
                <a:latin typeface="a타이틀고딕1" pitchFamily="18" charset="-127"/>
                <a:ea typeface="a타이틀고딕1" pitchFamily="18" charset="-127"/>
              </a:rPr>
              <a:t> 수정</a:t>
            </a:r>
            <a:endParaRPr lang="ko-KR" altLang="en-US" sz="2000" b="1" dirty="0">
              <a:latin typeface="a타이틀고딕1" pitchFamily="18" charset="-127"/>
              <a:ea typeface="a타이틀고딕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18268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1</a:t>
            </a:r>
            <a:endParaRPr lang="ko-KR" altLang="en-US" sz="32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1188881" y="351819"/>
            <a:ext cx="1197764" cy="660429"/>
            <a:chOff x="1188881" y="351819"/>
            <a:chExt cx="1197764" cy="660429"/>
          </a:xfrm>
        </p:grpSpPr>
        <p:sp>
          <p:nvSpPr>
            <p:cNvPr id="8" name="TextBox 7"/>
            <p:cNvSpPr txBox="1"/>
            <p:nvPr/>
          </p:nvSpPr>
          <p:spPr>
            <a:xfrm>
              <a:off x="1188881" y="351819"/>
              <a:ext cx="104227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a타이틀고딕2" pitchFamily="18" charset="-127"/>
                  <a:ea typeface="a타이틀고딕2" pitchFamily="18" charset="-127"/>
                </a:rPr>
                <a:t>004 </a:t>
              </a:r>
              <a:r>
                <a:rPr lang="ko-KR" altLang="en-US" sz="1200" dirty="0">
                  <a:latin typeface="a타이틀고딕2" pitchFamily="18" charset="-127"/>
                  <a:ea typeface="a타이틀고딕2" pitchFamily="18" charset="-127"/>
                </a:rPr>
                <a:t>주요기능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188881" y="581361"/>
              <a:ext cx="119776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>
                  <a:latin typeface="a타이틀고딕2" pitchFamily="18" charset="-127"/>
                  <a:ea typeface="a타이틀고딕2" pitchFamily="18" charset="-127"/>
                </a:rPr>
                <a:t>소스코드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ACF42A66-6EF9-2A4F-8D06-D191667F6199}"/>
              </a:ext>
            </a:extLst>
          </p:cNvPr>
          <p:cNvSpPr txBox="1"/>
          <p:nvPr/>
        </p:nvSpPr>
        <p:spPr>
          <a:xfrm>
            <a:off x="619789" y="5314745"/>
            <a:ext cx="47650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 smtClean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게시글을</a:t>
            </a:r>
            <a:r>
              <a:rPr lang="ko-KR" altLang="en-US" sz="1600" dirty="0" smtClean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 등록할 때와 동일하게 수정이 된다</a:t>
            </a:r>
            <a:r>
              <a:rPr lang="en-US" altLang="ko-KR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138" y="1272784"/>
            <a:ext cx="9839325" cy="378142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1</a:t>
            </a:r>
            <a:endParaRPr lang="ko-KR" altLang="en-US" sz="32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1</a:t>
            </a:r>
            <a:endParaRPr lang="ko-KR" altLang="en-US" sz="32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F6DA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3</a:t>
            </a:r>
            <a:endParaRPr lang="ko-KR" altLang="en-US" sz="32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F6DA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2</a:t>
            </a:r>
            <a:endParaRPr lang="ko-KR" altLang="en-US" sz="32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000E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78514" y="335944"/>
            <a:ext cx="72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04</a:t>
            </a:r>
            <a:endParaRPr lang="ko-KR" altLang="en-US" sz="28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370571" y="581361"/>
            <a:ext cx="14013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 err="1" smtClean="0">
                <a:latin typeface="a타이틀고딕1" pitchFamily="18" charset="-127"/>
                <a:ea typeface="a타이틀고딕1" pitchFamily="18" charset="-127"/>
              </a:rPr>
              <a:t>게시글</a:t>
            </a:r>
            <a:r>
              <a:rPr lang="ko-KR" altLang="en-US" sz="2000" b="1" dirty="0" smtClean="0">
                <a:latin typeface="a타이틀고딕1" pitchFamily="18" charset="-127"/>
                <a:ea typeface="a타이틀고딕1" pitchFamily="18" charset="-127"/>
              </a:rPr>
              <a:t> 수정</a:t>
            </a:r>
            <a:endParaRPr lang="ko-KR" altLang="en-US" sz="2000" b="1" dirty="0">
              <a:latin typeface="a타이틀고딕1" pitchFamily="18" charset="-127"/>
              <a:ea typeface="a타이틀고딕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5354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1</a:t>
            </a:r>
            <a:endParaRPr lang="ko-KR" altLang="en-US" sz="32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1188881" y="351819"/>
            <a:ext cx="1197764" cy="660429"/>
            <a:chOff x="1188881" y="351819"/>
            <a:chExt cx="1197764" cy="660429"/>
          </a:xfrm>
        </p:grpSpPr>
        <p:sp>
          <p:nvSpPr>
            <p:cNvPr id="8" name="TextBox 7"/>
            <p:cNvSpPr txBox="1"/>
            <p:nvPr/>
          </p:nvSpPr>
          <p:spPr>
            <a:xfrm>
              <a:off x="1188881" y="351819"/>
              <a:ext cx="104227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a타이틀고딕2" pitchFamily="18" charset="-127"/>
                  <a:ea typeface="a타이틀고딕2" pitchFamily="18" charset="-127"/>
                </a:rPr>
                <a:t>004 </a:t>
              </a:r>
              <a:r>
                <a:rPr lang="ko-KR" altLang="en-US" sz="1200" dirty="0">
                  <a:latin typeface="a타이틀고딕2" pitchFamily="18" charset="-127"/>
                  <a:ea typeface="a타이틀고딕2" pitchFamily="18" charset="-127"/>
                </a:rPr>
                <a:t>주요기능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188881" y="581361"/>
              <a:ext cx="119776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>
                  <a:latin typeface="a타이틀고딕2" pitchFamily="18" charset="-127"/>
                  <a:ea typeface="a타이틀고딕2" pitchFamily="18" charset="-127"/>
                </a:rPr>
                <a:t>소스코드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ACF42A66-6EF9-2A4F-8D06-D191667F6199}"/>
              </a:ext>
            </a:extLst>
          </p:cNvPr>
          <p:cNvSpPr txBox="1"/>
          <p:nvPr/>
        </p:nvSpPr>
        <p:spPr>
          <a:xfrm>
            <a:off x="7960044" y="3052844"/>
            <a:ext cx="31288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 smtClean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썸네일을</a:t>
            </a:r>
            <a:r>
              <a:rPr lang="ko-KR" altLang="en-US" sz="1600" dirty="0" smtClean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 수정하지 않고 내 </a:t>
            </a:r>
            <a:r>
              <a:rPr lang="ko-KR" altLang="en-US" sz="1600" dirty="0" err="1" smtClean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폴로그</a:t>
            </a:r>
            <a:r>
              <a:rPr lang="ko-KR" altLang="en-US" sz="1600" dirty="0" smtClean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 페이지로 돌아온 화면</a:t>
            </a:r>
            <a:endParaRPr lang="en-US" altLang="ko-KR" sz="1600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814" y="1241790"/>
            <a:ext cx="6974230" cy="545723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1</a:t>
            </a:r>
            <a:endParaRPr lang="ko-KR" altLang="en-US" sz="32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1</a:t>
            </a:r>
            <a:endParaRPr lang="ko-KR" altLang="en-US" sz="32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F6DA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3</a:t>
            </a:r>
            <a:endParaRPr lang="ko-KR" altLang="en-US" sz="32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F6DA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2</a:t>
            </a:r>
            <a:endParaRPr lang="ko-KR" altLang="en-US" sz="32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000E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78514" y="335944"/>
            <a:ext cx="72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04</a:t>
            </a:r>
            <a:endParaRPr lang="ko-KR" altLang="en-US" sz="28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16683" y="581361"/>
            <a:ext cx="17091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 err="1" smtClean="0">
                <a:latin typeface="a타이틀고딕1" pitchFamily="18" charset="-127"/>
                <a:ea typeface="a타이틀고딕1" pitchFamily="18" charset="-127"/>
              </a:rPr>
              <a:t>게시글</a:t>
            </a:r>
            <a:r>
              <a:rPr lang="ko-KR" altLang="en-US" sz="2000" b="1" dirty="0" smtClean="0">
                <a:latin typeface="a타이틀고딕1" pitchFamily="18" charset="-127"/>
                <a:ea typeface="a타이틀고딕1" pitchFamily="18" charset="-127"/>
              </a:rPr>
              <a:t> 수정 후</a:t>
            </a:r>
            <a:endParaRPr lang="ko-KR" altLang="en-US" sz="2000" b="1" dirty="0">
              <a:latin typeface="a타이틀고딕1" pitchFamily="18" charset="-127"/>
              <a:ea typeface="a타이틀고딕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03490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1</a:t>
            </a:r>
            <a:endParaRPr lang="ko-KR" altLang="en-US" sz="32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1188881" y="351819"/>
            <a:ext cx="1197764" cy="660429"/>
            <a:chOff x="1188881" y="351819"/>
            <a:chExt cx="1197764" cy="660429"/>
          </a:xfrm>
        </p:grpSpPr>
        <p:sp>
          <p:nvSpPr>
            <p:cNvPr id="8" name="TextBox 7"/>
            <p:cNvSpPr txBox="1"/>
            <p:nvPr/>
          </p:nvSpPr>
          <p:spPr>
            <a:xfrm>
              <a:off x="1188881" y="351819"/>
              <a:ext cx="104227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a타이틀고딕2" pitchFamily="18" charset="-127"/>
                  <a:ea typeface="a타이틀고딕2" pitchFamily="18" charset="-127"/>
                </a:rPr>
                <a:t>004 </a:t>
              </a:r>
              <a:r>
                <a:rPr lang="ko-KR" altLang="en-US" sz="1200" dirty="0">
                  <a:latin typeface="a타이틀고딕2" pitchFamily="18" charset="-127"/>
                  <a:ea typeface="a타이틀고딕2" pitchFamily="18" charset="-127"/>
                </a:rPr>
                <a:t>주요기능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188881" y="581361"/>
              <a:ext cx="119776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>
                  <a:latin typeface="a타이틀고딕2" pitchFamily="18" charset="-127"/>
                  <a:ea typeface="a타이틀고딕2" pitchFamily="18" charset="-127"/>
                </a:rPr>
                <a:t>소스코드</a:t>
              </a: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138" y="1320484"/>
            <a:ext cx="8115300" cy="50006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CF42A66-6EF9-2A4F-8D06-D191667F6199}"/>
              </a:ext>
            </a:extLst>
          </p:cNvPr>
          <p:cNvSpPr txBox="1"/>
          <p:nvPr/>
        </p:nvSpPr>
        <p:spPr>
          <a:xfrm>
            <a:off x="7989072" y="3052844"/>
            <a:ext cx="31288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 smtClean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썸네일을</a:t>
            </a:r>
            <a:r>
              <a:rPr lang="ko-KR" altLang="en-US" sz="1600" dirty="0" smtClean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 수정하고 내 </a:t>
            </a:r>
            <a:r>
              <a:rPr lang="ko-KR" altLang="en-US" sz="1600" dirty="0" err="1" smtClean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폴로그</a:t>
            </a:r>
            <a:r>
              <a:rPr lang="ko-KR" altLang="en-US" sz="1600" dirty="0" smtClean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 페이지로 돌아온 화면</a:t>
            </a:r>
            <a:endParaRPr lang="en-US" altLang="ko-KR" sz="1600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1</a:t>
            </a:r>
            <a:endParaRPr lang="ko-KR" altLang="en-US" sz="32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1</a:t>
            </a:r>
            <a:endParaRPr lang="ko-KR" altLang="en-US" sz="32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1</a:t>
            </a:r>
            <a:endParaRPr lang="ko-KR" altLang="en-US" sz="32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F6DA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3</a:t>
            </a:r>
            <a:endParaRPr lang="ko-KR" altLang="en-US" sz="32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F6DA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2</a:t>
            </a:r>
            <a:endParaRPr lang="ko-KR" altLang="en-US" sz="32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000E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78514" y="335944"/>
            <a:ext cx="72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04</a:t>
            </a:r>
            <a:endParaRPr lang="ko-KR" altLang="en-US" sz="28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216683" y="581361"/>
            <a:ext cx="17091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 err="1" smtClean="0">
                <a:latin typeface="a타이틀고딕1" pitchFamily="18" charset="-127"/>
                <a:ea typeface="a타이틀고딕1" pitchFamily="18" charset="-127"/>
              </a:rPr>
              <a:t>게시글</a:t>
            </a:r>
            <a:r>
              <a:rPr lang="ko-KR" altLang="en-US" sz="2000" b="1" dirty="0" smtClean="0">
                <a:latin typeface="a타이틀고딕1" pitchFamily="18" charset="-127"/>
                <a:ea typeface="a타이틀고딕1" pitchFamily="18" charset="-127"/>
              </a:rPr>
              <a:t> 수정 후</a:t>
            </a:r>
            <a:endParaRPr lang="ko-KR" altLang="en-US" sz="2000" b="1" dirty="0">
              <a:latin typeface="a타이틀고딕1" pitchFamily="18" charset="-127"/>
              <a:ea typeface="a타이틀고딕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75645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t065">
      <a:dk1>
        <a:srgbClr val="3A3838"/>
      </a:dk1>
      <a:lt1>
        <a:srgbClr val="FFFFFF"/>
      </a:lt1>
      <a:dk2>
        <a:srgbClr val="5D5B5B"/>
      </a:dk2>
      <a:lt2>
        <a:srgbClr val="F2F2F2"/>
      </a:lt2>
      <a:accent1>
        <a:srgbClr val="ED636D"/>
      </a:accent1>
      <a:accent2>
        <a:srgbClr val="FA7D87"/>
      </a:accent2>
      <a:accent3>
        <a:srgbClr val="F8BAA1"/>
      </a:accent3>
      <a:accent4>
        <a:srgbClr val="1097D0"/>
      </a:accent4>
      <a:accent5>
        <a:srgbClr val="016A96"/>
      </a:accent5>
      <a:accent6>
        <a:srgbClr val="898F8D"/>
      </a:accent6>
      <a:hlink>
        <a:srgbClr val="757070"/>
      </a:hlink>
      <a:folHlink>
        <a:srgbClr val="757070"/>
      </a:folHlink>
    </a:clrScheme>
    <a:fontScheme name="free">
      <a:majorFont>
        <a:latin typeface="Arial"/>
        <a:ea typeface="나눔스퀘어라운드 Regular"/>
        <a:cs typeface=""/>
      </a:majorFont>
      <a:minorFont>
        <a:latin typeface="Arial"/>
        <a:ea typeface="나눔스퀘어라운드 Regular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>
            <a:alpha val="70000"/>
          </a:schemeClr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4287</TotalTime>
  <Words>3651</Words>
  <Application>Microsoft Office PowerPoint</Application>
  <PresentationFormat>와이드스크린</PresentationFormat>
  <Paragraphs>1137</Paragraphs>
  <Slides>119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119</vt:i4>
      </vt:variant>
    </vt:vector>
  </HeadingPairs>
  <TitlesOfParts>
    <vt:vector size="127" baseType="lpstr">
      <vt:lpstr>a타이틀고딕1</vt:lpstr>
      <vt:lpstr>나눔스퀘어라운드 Regular</vt:lpstr>
      <vt:lpstr>Arial</vt:lpstr>
      <vt:lpstr>a타이틀고딕3</vt:lpstr>
      <vt:lpstr>a타이틀고딕2</vt:lpstr>
      <vt:lpstr>Wingdings</vt:lpstr>
      <vt:lpstr>맑은 고딕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lastModifiedBy>USER</cp:lastModifiedBy>
  <cp:revision>617</cp:revision>
  <dcterms:created xsi:type="dcterms:W3CDTF">2015-01-21T11:35:38Z</dcterms:created>
  <dcterms:modified xsi:type="dcterms:W3CDTF">2021-07-09T01:59:09Z</dcterms:modified>
</cp:coreProperties>
</file>